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3" autoAdjust="0"/>
    <p:restoredTop sz="94660"/>
  </p:normalViewPr>
  <p:slideViewPr>
    <p:cSldViewPr snapToGrid="0">
      <p:cViewPr varScale="1">
        <p:scale>
          <a:sx n="78" d="100"/>
          <a:sy n="78" d="100"/>
        </p:scale>
        <p:origin x="126" y="7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5.png"/><Relationship Id="rId1" Type="http://schemas.openxmlformats.org/officeDocument/2006/relationships/hyperlink" Target="https://www.youtube.com/watch?v=CCUADvwyPUE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9.svg"/><Relationship Id="rId4" Type="http://schemas.openxmlformats.org/officeDocument/2006/relationships/image" Target="../media/image6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hyperlink" Target="http://psycnet.apa.org/doi/10.1037/edu0000001" TargetMode="External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13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12" Type="http://schemas.openxmlformats.org/officeDocument/2006/relationships/image" Target="../media/image23.svg"/><Relationship Id="rId2" Type="http://schemas.openxmlformats.org/officeDocument/2006/relationships/image" Target="../media/image13.svg"/><Relationship Id="rId1" Type="http://schemas.openxmlformats.org/officeDocument/2006/relationships/image" Target="../media/image8.png"/><Relationship Id="rId6" Type="http://schemas.openxmlformats.org/officeDocument/2006/relationships/image" Target="../media/image17.svg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12.png"/><Relationship Id="rId14" Type="http://schemas.openxmlformats.org/officeDocument/2006/relationships/image" Target="../media/image25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CCUADvwyPUE" TargetMode="External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1" Type="http://schemas.openxmlformats.org/officeDocument/2006/relationships/image" Target="../media/image5.png"/><Relationship Id="rId6" Type="http://schemas.openxmlformats.org/officeDocument/2006/relationships/image" Target="../media/image7.png"/><Relationship Id="rId5" Type="http://schemas.openxmlformats.org/officeDocument/2006/relationships/image" Target="../media/image9.svg"/><Relationship Id="rId4" Type="http://schemas.openxmlformats.org/officeDocument/2006/relationships/image" Target="../media/image6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hyperlink" Target="http://psycnet.apa.org/doi/10.1037/edu0000001" TargetMode="External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13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12" Type="http://schemas.openxmlformats.org/officeDocument/2006/relationships/image" Target="../media/image23.svg"/><Relationship Id="rId2" Type="http://schemas.openxmlformats.org/officeDocument/2006/relationships/image" Target="../media/image13.svg"/><Relationship Id="rId1" Type="http://schemas.openxmlformats.org/officeDocument/2006/relationships/image" Target="../media/image8.png"/><Relationship Id="rId6" Type="http://schemas.openxmlformats.org/officeDocument/2006/relationships/image" Target="../media/image17.svg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12.png"/><Relationship Id="rId14" Type="http://schemas.openxmlformats.org/officeDocument/2006/relationships/image" Target="../media/image2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E9BB58-7487-4ED1-AE2A-BAF8BCCEEAA1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69346155-CB63-4A2E-96CD-CC653B3A54FB}">
      <dgm:prSet/>
      <dgm:spPr/>
      <dgm:t>
        <a:bodyPr/>
        <a:lstStyle/>
        <a:p>
          <a:r>
            <a:rPr lang="en-US" dirty="0"/>
            <a:t>Flash Cards – the game “memory</a:t>
          </a:r>
          <a:r>
            <a:rPr lang="en-US" dirty="0" smtClean="0"/>
            <a:t>”</a:t>
          </a:r>
        </a:p>
        <a:p>
          <a:r>
            <a:rPr lang="en-US" dirty="0" smtClean="0"/>
            <a:t>Rhymes</a:t>
          </a:r>
          <a:endParaRPr lang="en-US" dirty="0"/>
        </a:p>
      </dgm:t>
    </dgm:pt>
    <dgm:pt modelId="{751F800B-39A6-4E80-8565-2A300981E84C}" type="parTrans" cxnId="{11C77BED-2C30-41EF-AC34-B085E3024275}">
      <dgm:prSet/>
      <dgm:spPr/>
      <dgm:t>
        <a:bodyPr/>
        <a:lstStyle/>
        <a:p>
          <a:endParaRPr lang="en-US"/>
        </a:p>
      </dgm:t>
    </dgm:pt>
    <dgm:pt modelId="{465DF0C7-957A-47B8-A6AC-BD836D2362E8}" type="sibTrans" cxnId="{11C77BED-2C30-41EF-AC34-B085E3024275}">
      <dgm:prSet/>
      <dgm:spPr/>
      <dgm:t>
        <a:bodyPr/>
        <a:lstStyle/>
        <a:p>
          <a:endParaRPr lang="en-US"/>
        </a:p>
      </dgm:t>
    </dgm:pt>
    <dgm:pt modelId="{BDBD698F-EC00-469C-965C-6131D022EBB8}">
      <dgm:prSet/>
      <dgm:spPr/>
      <dgm:t>
        <a:bodyPr/>
        <a:lstStyle/>
        <a:p>
          <a:r>
            <a:rPr lang="en-US"/>
            <a:t>Visualization</a:t>
          </a:r>
        </a:p>
      </dgm:t>
    </dgm:pt>
    <dgm:pt modelId="{EA02492F-A796-4256-826B-7EB1456B514E}" type="parTrans" cxnId="{D29EBD86-EA1B-4683-938F-A1C9549EB249}">
      <dgm:prSet/>
      <dgm:spPr/>
      <dgm:t>
        <a:bodyPr/>
        <a:lstStyle/>
        <a:p>
          <a:endParaRPr lang="en-US"/>
        </a:p>
      </dgm:t>
    </dgm:pt>
    <dgm:pt modelId="{E597F31D-BB63-4B6B-A528-F441B64AF965}" type="sibTrans" cxnId="{D29EBD86-EA1B-4683-938F-A1C9549EB249}">
      <dgm:prSet/>
      <dgm:spPr/>
      <dgm:t>
        <a:bodyPr/>
        <a:lstStyle/>
        <a:p>
          <a:endParaRPr lang="en-US"/>
        </a:p>
      </dgm:t>
    </dgm:pt>
    <dgm:pt modelId="{86AFD3D9-035B-450C-8D4B-9B1F52E74A01}">
      <dgm:prSet/>
      <dgm:spPr/>
      <dgm:t>
        <a:bodyPr/>
        <a:lstStyle/>
        <a:p>
          <a:r>
            <a:rPr lang="en-US" dirty="0"/>
            <a:t>Drawing pictures or symbols associated with terms </a:t>
          </a:r>
        </a:p>
      </dgm:t>
    </dgm:pt>
    <dgm:pt modelId="{42B913A9-76D1-4824-B6A5-6F6BDDD18A46}" type="parTrans" cxnId="{32014F78-2EE0-46ED-B287-1559A7369367}">
      <dgm:prSet/>
      <dgm:spPr/>
      <dgm:t>
        <a:bodyPr/>
        <a:lstStyle/>
        <a:p>
          <a:endParaRPr lang="en-US"/>
        </a:p>
      </dgm:t>
    </dgm:pt>
    <dgm:pt modelId="{0CE39854-CD94-459F-9FF7-1E3B596F5250}" type="sibTrans" cxnId="{32014F78-2EE0-46ED-B287-1559A7369367}">
      <dgm:prSet/>
      <dgm:spPr/>
      <dgm:t>
        <a:bodyPr/>
        <a:lstStyle/>
        <a:p>
          <a:endParaRPr lang="en-US"/>
        </a:p>
      </dgm:t>
    </dgm:pt>
    <dgm:pt modelId="{4289DBFC-EC7F-4D75-84CC-6249E445FDF7}">
      <dgm:prSet/>
      <dgm:spPr/>
      <dgm:t>
        <a:bodyPr/>
        <a:lstStyle/>
        <a:p>
          <a:r>
            <a:rPr lang="en-US"/>
            <a:t>Mnemonic Devices </a:t>
          </a:r>
        </a:p>
      </dgm:t>
    </dgm:pt>
    <dgm:pt modelId="{7B714FFF-95E2-45E3-9FA9-A2D40234749F}" type="parTrans" cxnId="{AA7213E9-3A96-4AE5-BFB9-F6116E908190}">
      <dgm:prSet/>
      <dgm:spPr/>
      <dgm:t>
        <a:bodyPr/>
        <a:lstStyle/>
        <a:p>
          <a:endParaRPr lang="en-US"/>
        </a:p>
      </dgm:t>
    </dgm:pt>
    <dgm:pt modelId="{76F01064-544B-4908-8C64-6960D8661B16}" type="sibTrans" cxnId="{AA7213E9-3A96-4AE5-BFB9-F6116E908190}">
      <dgm:prSet/>
      <dgm:spPr/>
      <dgm:t>
        <a:bodyPr/>
        <a:lstStyle/>
        <a:p>
          <a:endParaRPr lang="en-US"/>
        </a:p>
      </dgm:t>
    </dgm:pt>
    <dgm:pt modelId="{FD85E600-817D-4593-92AA-B054FEB909B4}">
      <dgm:prSet/>
      <dgm:spPr/>
      <dgm:t>
        <a:bodyPr/>
        <a:lstStyle/>
        <a:p>
          <a:r>
            <a:rPr lang="en-US">
              <a:hlinkClick xmlns:r="http://schemas.openxmlformats.org/officeDocument/2006/relationships" r:id="rId1"/>
            </a:rPr>
            <a:t>https://www.youtube.com/watch?v=CCUADvwyPUE</a:t>
          </a:r>
          <a:endParaRPr lang="en-US"/>
        </a:p>
      </dgm:t>
    </dgm:pt>
    <dgm:pt modelId="{14D4E43C-0631-4976-A128-771292960D4A}" type="parTrans" cxnId="{7F46D015-D978-4FC5-BDDF-45EEA9F0F006}">
      <dgm:prSet/>
      <dgm:spPr/>
      <dgm:t>
        <a:bodyPr/>
        <a:lstStyle/>
        <a:p>
          <a:endParaRPr lang="en-US"/>
        </a:p>
      </dgm:t>
    </dgm:pt>
    <dgm:pt modelId="{E3AE087C-A923-4109-AF73-6804A3119FBB}" type="sibTrans" cxnId="{7F46D015-D978-4FC5-BDDF-45EEA9F0F006}">
      <dgm:prSet/>
      <dgm:spPr/>
      <dgm:t>
        <a:bodyPr/>
        <a:lstStyle/>
        <a:p>
          <a:endParaRPr lang="en-US"/>
        </a:p>
      </dgm:t>
    </dgm:pt>
    <dgm:pt modelId="{C2F174FB-362B-4AA8-90BA-CB215212F409}" type="pres">
      <dgm:prSet presAssocID="{78E9BB58-7487-4ED1-AE2A-BAF8BCCEEAA1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F5AE91A-6E3C-4F30-A9D6-D2EDC3ADD76E}" type="pres">
      <dgm:prSet presAssocID="{69346155-CB63-4A2E-96CD-CC653B3A54FB}" presName="compNode" presStyleCnt="0"/>
      <dgm:spPr/>
    </dgm:pt>
    <dgm:pt modelId="{36788E49-09B1-4F24-AD1C-32DF3EF82DA0}" type="pres">
      <dgm:prSet presAssocID="{69346155-CB63-4A2E-96CD-CC653B3A54FB}" presName="bgRect" presStyleLbl="bgShp" presStyleIdx="0" presStyleCnt="3"/>
      <dgm:spPr/>
    </dgm:pt>
    <dgm:pt modelId="{D5145838-D0AF-4FA1-8592-7E97928D86A5}" type="pres">
      <dgm:prSet presAssocID="{69346155-CB63-4A2E-96CD-CC653B3A54FB}" presName="iconRect" presStyleLbl="node1" presStyleIdx="0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ocessor"/>
        </a:ext>
      </dgm:extLst>
    </dgm:pt>
    <dgm:pt modelId="{AAB36A16-8BCF-4088-A92B-3E15B5D0DC01}" type="pres">
      <dgm:prSet presAssocID="{69346155-CB63-4A2E-96CD-CC653B3A54FB}" presName="spaceRect" presStyleCnt="0"/>
      <dgm:spPr/>
    </dgm:pt>
    <dgm:pt modelId="{975BDF9D-1CAD-4D14-BD02-EB0EB3106B2E}" type="pres">
      <dgm:prSet presAssocID="{69346155-CB63-4A2E-96CD-CC653B3A54FB}" presName="parTx" presStyleLbl="revTx" presStyleIdx="0" presStyleCnt="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55E966C2-9C71-4594-AAAD-CBEA1C85942E}" type="pres">
      <dgm:prSet presAssocID="{465DF0C7-957A-47B8-A6AC-BD836D2362E8}" presName="sibTrans" presStyleCnt="0"/>
      <dgm:spPr/>
    </dgm:pt>
    <dgm:pt modelId="{62867E95-6A4E-42E7-B03D-A9717E1977B3}" type="pres">
      <dgm:prSet presAssocID="{BDBD698F-EC00-469C-965C-6131D022EBB8}" presName="compNode" presStyleCnt="0"/>
      <dgm:spPr/>
    </dgm:pt>
    <dgm:pt modelId="{4BEAC2B7-41C8-496B-BD29-8B7E622CAC19}" type="pres">
      <dgm:prSet presAssocID="{BDBD698F-EC00-469C-965C-6131D022EBB8}" presName="bgRect" presStyleLbl="bgShp" presStyleIdx="1" presStyleCnt="3"/>
      <dgm:spPr/>
    </dgm:pt>
    <dgm:pt modelId="{91B2348E-904C-431D-BD34-DDBA827AF43C}" type="pres">
      <dgm:prSet presAssocID="{BDBD698F-EC00-469C-965C-6131D022EBB8}" presName="iconRect" presStyleLbl="node1" presStyleIdx="1" presStyleCnt="3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mall paint brush"/>
        </a:ext>
      </dgm:extLst>
    </dgm:pt>
    <dgm:pt modelId="{5B61387B-ECA2-40B8-841D-5BB595726659}" type="pres">
      <dgm:prSet presAssocID="{BDBD698F-EC00-469C-965C-6131D022EBB8}" presName="spaceRect" presStyleCnt="0"/>
      <dgm:spPr/>
    </dgm:pt>
    <dgm:pt modelId="{9A7D391D-65DD-4752-BD45-6D026EF1D2A5}" type="pres">
      <dgm:prSet presAssocID="{BDBD698F-EC00-469C-965C-6131D022EBB8}" presName="parTx" presStyleLbl="revTx" presStyleIdx="1" presStyleCnt="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B4CDAC43-D0B2-40A8-A139-ECA3C7F93617}" type="pres">
      <dgm:prSet presAssocID="{BDBD698F-EC00-469C-965C-6131D022EBB8}" presName="desTx" presStyleLbl="revTx" presStyleIdx="2" presStyleCnt="5">
        <dgm:presLayoutVars/>
      </dgm:prSet>
      <dgm:spPr/>
      <dgm:t>
        <a:bodyPr/>
        <a:lstStyle/>
        <a:p>
          <a:endParaRPr lang="en-US"/>
        </a:p>
      </dgm:t>
    </dgm:pt>
    <dgm:pt modelId="{A47B24D3-E700-4517-81D5-2D3E805E3B36}" type="pres">
      <dgm:prSet presAssocID="{E597F31D-BB63-4B6B-A528-F441B64AF965}" presName="sibTrans" presStyleCnt="0"/>
      <dgm:spPr/>
    </dgm:pt>
    <dgm:pt modelId="{5A7E3F36-0378-4A6C-B004-68B6BEA0C5B3}" type="pres">
      <dgm:prSet presAssocID="{4289DBFC-EC7F-4D75-84CC-6249E445FDF7}" presName="compNode" presStyleCnt="0"/>
      <dgm:spPr/>
    </dgm:pt>
    <dgm:pt modelId="{FA822843-9838-4B6F-A764-64FC279BB516}" type="pres">
      <dgm:prSet presAssocID="{4289DBFC-EC7F-4D75-84CC-6249E445FDF7}" presName="bgRect" presStyleLbl="bgShp" presStyleIdx="2" presStyleCnt="3"/>
      <dgm:spPr/>
    </dgm:pt>
    <dgm:pt modelId="{1EC4F23D-DF6E-4197-B62E-EFBB4AF4F0E0}" type="pres">
      <dgm:prSet presAssocID="{4289DBFC-EC7F-4D75-84CC-6249E445FDF7}" presName="iconRect" presStyleLbl="node1" presStyleIdx="2" presStyleCnt="3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ker"/>
        </a:ext>
      </dgm:extLst>
    </dgm:pt>
    <dgm:pt modelId="{8EC79726-E5C7-453B-A877-D9B5F8714935}" type="pres">
      <dgm:prSet presAssocID="{4289DBFC-EC7F-4D75-84CC-6249E445FDF7}" presName="spaceRect" presStyleCnt="0"/>
      <dgm:spPr/>
    </dgm:pt>
    <dgm:pt modelId="{0F0B9E34-50E8-4C05-997E-06E6FB5751A7}" type="pres">
      <dgm:prSet presAssocID="{4289DBFC-EC7F-4D75-84CC-6249E445FDF7}" presName="parTx" presStyleLbl="revTx" presStyleIdx="3" presStyleCnt="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B94F2A3C-3D98-4048-988A-79D6FD2655A8}" type="pres">
      <dgm:prSet presAssocID="{4289DBFC-EC7F-4D75-84CC-6249E445FDF7}" presName="desTx" presStyleLbl="revTx" presStyleIdx="4" presStyleCnt="5">
        <dgm:presLayoutVars/>
      </dgm:prSet>
      <dgm:spPr/>
      <dgm:t>
        <a:bodyPr/>
        <a:lstStyle/>
        <a:p>
          <a:endParaRPr lang="en-US"/>
        </a:p>
      </dgm:t>
    </dgm:pt>
  </dgm:ptLst>
  <dgm:cxnLst>
    <dgm:cxn modelId="{11C77BED-2C30-41EF-AC34-B085E3024275}" srcId="{78E9BB58-7487-4ED1-AE2A-BAF8BCCEEAA1}" destId="{69346155-CB63-4A2E-96CD-CC653B3A54FB}" srcOrd="0" destOrd="0" parTransId="{751F800B-39A6-4E80-8565-2A300981E84C}" sibTransId="{465DF0C7-957A-47B8-A6AC-BD836D2362E8}"/>
    <dgm:cxn modelId="{D30A02FC-B7A6-46AE-A905-EE59B9771396}" type="presOf" srcId="{BDBD698F-EC00-469C-965C-6131D022EBB8}" destId="{9A7D391D-65DD-4752-BD45-6D026EF1D2A5}" srcOrd="0" destOrd="0" presId="urn:microsoft.com/office/officeart/2018/2/layout/IconVerticalSolidList"/>
    <dgm:cxn modelId="{AA7213E9-3A96-4AE5-BFB9-F6116E908190}" srcId="{78E9BB58-7487-4ED1-AE2A-BAF8BCCEEAA1}" destId="{4289DBFC-EC7F-4D75-84CC-6249E445FDF7}" srcOrd="2" destOrd="0" parTransId="{7B714FFF-95E2-45E3-9FA9-A2D40234749F}" sibTransId="{76F01064-544B-4908-8C64-6960D8661B16}"/>
    <dgm:cxn modelId="{4AE00E85-6D3A-4533-B942-56A3F386B0CF}" type="presOf" srcId="{78E9BB58-7487-4ED1-AE2A-BAF8BCCEEAA1}" destId="{C2F174FB-362B-4AA8-90BA-CB215212F409}" srcOrd="0" destOrd="0" presId="urn:microsoft.com/office/officeart/2018/2/layout/IconVerticalSolidList"/>
    <dgm:cxn modelId="{A01F2A97-F484-49CF-89CD-3C6DFACA7775}" type="presOf" srcId="{FD85E600-817D-4593-92AA-B054FEB909B4}" destId="{B94F2A3C-3D98-4048-988A-79D6FD2655A8}" srcOrd="0" destOrd="0" presId="urn:microsoft.com/office/officeart/2018/2/layout/IconVerticalSolidList"/>
    <dgm:cxn modelId="{EED9DDD9-51D7-4F1A-AEAC-CAEDF4621828}" type="presOf" srcId="{69346155-CB63-4A2E-96CD-CC653B3A54FB}" destId="{975BDF9D-1CAD-4D14-BD02-EB0EB3106B2E}" srcOrd="0" destOrd="0" presId="urn:microsoft.com/office/officeart/2018/2/layout/IconVerticalSolidList"/>
    <dgm:cxn modelId="{7F46D015-D978-4FC5-BDDF-45EEA9F0F006}" srcId="{4289DBFC-EC7F-4D75-84CC-6249E445FDF7}" destId="{FD85E600-817D-4593-92AA-B054FEB909B4}" srcOrd="0" destOrd="0" parTransId="{14D4E43C-0631-4976-A128-771292960D4A}" sibTransId="{E3AE087C-A923-4109-AF73-6804A3119FBB}"/>
    <dgm:cxn modelId="{02D395EE-F0DC-4209-A3A5-073F0B81BF5E}" type="presOf" srcId="{4289DBFC-EC7F-4D75-84CC-6249E445FDF7}" destId="{0F0B9E34-50E8-4C05-997E-06E6FB5751A7}" srcOrd="0" destOrd="0" presId="urn:microsoft.com/office/officeart/2018/2/layout/IconVerticalSolidList"/>
    <dgm:cxn modelId="{32014F78-2EE0-46ED-B287-1559A7369367}" srcId="{BDBD698F-EC00-469C-965C-6131D022EBB8}" destId="{86AFD3D9-035B-450C-8D4B-9B1F52E74A01}" srcOrd="0" destOrd="0" parTransId="{42B913A9-76D1-4824-B6A5-6F6BDDD18A46}" sibTransId="{0CE39854-CD94-459F-9FF7-1E3B596F5250}"/>
    <dgm:cxn modelId="{D29EBD86-EA1B-4683-938F-A1C9549EB249}" srcId="{78E9BB58-7487-4ED1-AE2A-BAF8BCCEEAA1}" destId="{BDBD698F-EC00-469C-965C-6131D022EBB8}" srcOrd="1" destOrd="0" parTransId="{EA02492F-A796-4256-826B-7EB1456B514E}" sibTransId="{E597F31D-BB63-4B6B-A528-F441B64AF965}"/>
    <dgm:cxn modelId="{AF5DFD47-CDED-4ABA-9D78-47EA13AC7697}" type="presOf" srcId="{86AFD3D9-035B-450C-8D4B-9B1F52E74A01}" destId="{B4CDAC43-D0B2-40A8-A139-ECA3C7F93617}" srcOrd="0" destOrd="0" presId="urn:microsoft.com/office/officeart/2018/2/layout/IconVerticalSolidList"/>
    <dgm:cxn modelId="{E6AD3DDA-92B8-45E8-AD2C-71DF941813B8}" type="presParOf" srcId="{C2F174FB-362B-4AA8-90BA-CB215212F409}" destId="{2F5AE91A-6E3C-4F30-A9D6-D2EDC3ADD76E}" srcOrd="0" destOrd="0" presId="urn:microsoft.com/office/officeart/2018/2/layout/IconVerticalSolidList"/>
    <dgm:cxn modelId="{7550103D-93E6-444B-853A-63C26E1972F8}" type="presParOf" srcId="{2F5AE91A-6E3C-4F30-A9D6-D2EDC3ADD76E}" destId="{36788E49-09B1-4F24-AD1C-32DF3EF82DA0}" srcOrd="0" destOrd="0" presId="urn:microsoft.com/office/officeart/2018/2/layout/IconVerticalSolidList"/>
    <dgm:cxn modelId="{5BBB4DAC-DBF7-41EA-A391-F42ADFA99BD8}" type="presParOf" srcId="{2F5AE91A-6E3C-4F30-A9D6-D2EDC3ADD76E}" destId="{D5145838-D0AF-4FA1-8592-7E97928D86A5}" srcOrd="1" destOrd="0" presId="urn:microsoft.com/office/officeart/2018/2/layout/IconVerticalSolidList"/>
    <dgm:cxn modelId="{F02D9F3E-E939-406E-9660-EEDC0C547B81}" type="presParOf" srcId="{2F5AE91A-6E3C-4F30-A9D6-D2EDC3ADD76E}" destId="{AAB36A16-8BCF-4088-A92B-3E15B5D0DC01}" srcOrd="2" destOrd="0" presId="urn:microsoft.com/office/officeart/2018/2/layout/IconVerticalSolidList"/>
    <dgm:cxn modelId="{EEA323D1-0A6D-4E68-BC92-950B2D4E93D2}" type="presParOf" srcId="{2F5AE91A-6E3C-4F30-A9D6-D2EDC3ADD76E}" destId="{975BDF9D-1CAD-4D14-BD02-EB0EB3106B2E}" srcOrd="3" destOrd="0" presId="urn:microsoft.com/office/officeart/2018/2/layout/IconVerticalSolidList"/>
    <dgm:cxn modelId="{187279F4-BE85-40C8-BB15-1BAFA4BEE225}" type="presParOf" srcId="{C2F174FB-362B-4AA8-90BA-CB215212F409}" destId="{55E966C2-9C71-4594-AAAD-CBEA1C85942E}" srcOrd="1" destOrd="0" presId="urn:microsoft.com/office/officeart/2018/2/layout/IconVerticalSolidList"/>
    <dgm:cxn modelId="{BA85008F-B428-4485-9CC2-A43F081CB8E1}" type="presParOf" srcId="{C2F174FB-362B-4AA8-90BA-CB215212F409}" destId="{62867E95-6A4E-42E7-B03D-A9717E1977B3}" srcOrd="2" destOrd="0" presId="urn:microsoft.com/office/officeart/2018/2/layout/IconVerticalSolidList"/>
    <dgm:cxn modelId="{63C22C48-889C-4ACE-B0BD-55B50C3DC72D}" type="presParOf" srcId="{62867E95-6A4E-42E7-B03D-A9717E1977B3}" destId="{4BEAC2B7-41C8-496B-BD29-8B7E622CAC19}" srcOrd="0" destOrd="0" presId="urn:microsoft.com/office/officeart/2018/2/layout/IconVerticalSolidList"/>
    <dgm:cxn modelId="{CE441C53-1EE2-436D-A987-70B61ABE5A1D}" type="presParOf" srcId="{62867E95-6A4E-42E7-B03D-A9717E1977B3}" destId="{91B2348E-904C-431D-BD34-DDBA827AF43C}" srcOrd="1" destOrd="0" presId="urn:microsoft.com/office/officeart/2018/2/layout/IconVerticalSolidList"/>
    <dgm:cxn modelId="{F28C42BA-002F-4D21-B9BB-7E709D37C174}" type="presParOf" srcId="{62867E95-6A4E-42E7-B03D-A9717E1977B3}" destId="{5B61387B-ECA2-40B8-841D-5BB595726659}" srcOrd="2" destOrd="0" presId="urn:microsoft.com/office/officeart/2018/2/layout/IconVerticalSolidList"/>
    <dgm:cxn modelId="{977C016A-6835-49BB-97F9-16C0667DA8EC}" type="presParOf" srcId="{62867E95-6A4E-42E7-B03D-A9717E1977B3}" destId="{9A7D391D-65DD-4752-BD45-6D026EF1D2A5}" srcOrd="3" destOrd="0" presId="urn:microsoft.com/office/officeart/2018/2/layout/IconVerticalSolidList"/>
    <dgm:cxn modelId="{C5D8886A-1868-4731-B84A-ABD35E9186CD}" type="presParOf" srcId="{62867E95-6A4E-42E7-B03D-A9717E1977B3}" destId="{B4CDAC43-D0B2-40A8-A139-ECA3C7F93617}" srcOrd="4" destOrd="0" presId="urn:microsoft.com/office/officeart/2018/2/layout/IconVerticalSolidList"/>
    <dgm:cxn modelId="{C4745B7D-FA08-41B0-AA9C-18E687EFBEE9}" type="presParOf" srcId="{C2F174FB-362B-4AA8-90BA-CB215212F409}" destId="{A47B24D3-E700-4517-81D5-2D3E805E3B36}" srcOrd="3" destOrd="0" presId="urn:microsoft.com/office/officeart/2018/2/layout/IconVerticalSolidList"/>
    <dgm:cxn modelId="{06FE858E-B1DF-4C1D-BA97-88748114CD0C}" type="presParOf" srcId="{C2F174FB-362B-4AA8-90BA-CB215212F409}" destId="{5A7E3F36-0378-4A6C-B004-68B6BEA0C5B3}" srcOrd="4" destOrd="0" presId="urn:microsoft.com/office/officeart/2018/2/layout/IconVerticalSolidList"/>
    <dgm:cxn modelId="{FC431A70-01B5-4A5E-BA25-22CDA6B11C7F}" type="presParOf" srcId="{5A7E3F36-0378-4A6C-B004-68B6BEA0C5B3}" destId="{FA822843-9838-4B6F-A764-64FC279BB516}" srcOrd="0" destOrd="0" presId="urn:microsoft.com/office/officeart/2018/2/layout/IconVerticalSolidList"/>
    <dgm:cxn modelId="{FB006B38-43DA-41CF-85DA-75508AE3DB05}" type="presParOf" srcId="{5A7E3F36-0378-4A6C-B004-68B6BEA0C5B3}" destId="{1EC4F23D-DF6E-4197-B62E-EFBB4AF4F0E0}" srcOrd="1" destOrd="0" presId="urn:microsoft.com/office/officeart/2018/2/layout/IconVerticalSolidList"/>
    <dgm:cxn modelId="{93D6C9A1-417D-443E-BB2B-D94255F02FBD}" type="presParOf" srcId="{5A7E3F36-0378-4A6C-B004-68B6BEA0C5B3}" destId="{8EC79726-E5C7-453B-A877-D9B5F8714935}" srcOrd="2" destOrd="0" presId="urn:microsoft.com/office/officeart/2018/2/layout/IconVerticalSolidList"/>
    <dgm:cxn modelId="{017F9DEF-7702-4F27-80D7-3FFA300C9E3B}" type="presParOf" srcId="{5A7E3F36-0378-4A6C-B004-68B6BEA0C5B3}" destId="{0F0B9E34-50E8-4C05-997E-06E6FB5751A7}" srcOrd="3" destOrd="0" presId="urn:microsoft.com/office/officeart/2018/2/layout/IconVerticalSolidList"/>
    <dgm:cxn modelId="{A5F13001-F491-4F10-9CC3-63EA7232674A}" type="presParOf" srcId="{5A7E3F36-0378-4A6C-B004-68B6BEA0C5B3}" destId="{B94F2A3C-3D98-4048-988A-79D6FD2655A8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ECADAF5-26BF-4FED-8CB2-BA14C1C22DD3}" type="doc">
      <dgm:prSet loTypeId="urn:microsoft.com/office/officeart/2005/8/layout/vProcess5" loCatId="process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1D0147C-A86D-4AB5-92F9-40CDE43607BB}">
      <dgm:prSet/>
      <dgm:spPr/>
      <dgm:t>
        <a:bodyPr/>
        <a:lstStyle/>
        <a:p>
          <a:r>
            <a:rPr lang="en-US"/>
            <a:t>Spacing and Interleaving</a:t>
          </a:r>
        </a:p>
      </dgm:t>
    </dgm:pt>
    <dgm:pt modelId="{907086BB-743A-485E-8645-8CCDD3A4A8D6}" type="parTrans" cxnId="{41AD86DF-90FD-4495-8241-4E71ED0976EA}">
      <dgm:prSet/>
      <dgm:spPr/>
      <dgm:t>
        <a:bodyPr/>
        <a:lstStyle/>
        <a:p>
          <a:endParaRPr lang="en-US"/>
        </a:p>
      </dgm:t>
    </dgm:pt>
    <dgm:pt modelId="{DAA74184-A444-4DBF-B62D-8144C630A248}" type="sibTrans" cxnId="{41AD86DF-90FD-4495-8241-4E71ED0976EA}">
      <dgm:prSet/>
      <dgm:spPr/>
      <dgm:t>
        <a:bodyPr/>
        <a:lstStyle/>
        <a:p>
          <a:endParaRPr lang="en-US"/>
        </a:p>
      </dgm:t>
    </dgm:pt>
    <dgm:pt modelId="{FD7FE793-7C0B-491F-9A1E-B1F3CCBE395C}">
      <dgm:prSet/>
      <dgm:spPr/>
      <dgm:t>
        <a:bodyPr/>
        <a:lstStyle/>
        <a:p>
          <a:r>
            <a:rPr lang="en-US"/>
            <a:t>Give time between and mix up your studying</a:t>
          </a:r>
        </a:p>
      </dgm:t>
    </dgm:pt>
    <dgm:pt modelId="{A55FBFC8-7987-47FF-9DDD-A066A92EEAE8}" type="parTrans" cxnId="{00FB8839-C1D7-476C-A1DA-DD25EF7B24EF}">
      <dgm:prSet/>
      <dgm:spPr/>
      <dgm:t>
        <a:bodyPr/>
        <a:lstStyle/>
        <a:p>
          <a:endParaRPr lang="en-US"/>
        </a:p>
      </dgm:t>
    </dgm:pt>
    <dgm:pt modelId="{5CAC477D-90C8-4CA5-8D83-20C622D43007}" type="sibTrans" cxnId="{00FB8839-C1D7-476C-A1DA-DD25EF7B24EF}">
      <dgm:prSet/>
      <dgm:spPr/>
      <dgm:t>
        <a:bodyPr/>
        <a:lstStyle/>
        <a:p>
          <a:endParaRPr lang="en-US"/>
        </a:p>
      </dgm:t>
    </dgm:pt>
    <dgm:pt modelId="{CCA316F2-CF04-4442-8D4E-6C908FC55722}">
      <dgm:prSet/>
      <dgm:spPr/>
      <dgm:t>
        <a:bodyPr/>
        <a:lstStyle/>
        <a:p>
          <a:r>
            <a:rPr lang="en-US"/>
            <a:t>This forces you to “forget the information” and have to be forced to remember it *Active retrieval</a:t>
          </a:r>
        </a:p>
      </dgm:t>
    </dgm:pt>
    <dgm:pt modelId="{D957014D-8FBA-4BC4-B5FC-60D69CB737D6}" type="parTrans" cxnId="{B7B01217-4327-4E7B-831E-8E577B168322}">
      <dgm:prSet/>
      <dgm:spPr/>
      <dgm:t>
        <a:bodyPr/>
        <a:lstStyle/>
        <a:p>
          <a:endParaRPr lang="en-US"/>
        </a:p>
      </dgm:t>
    </dgm:pt>
    <dgm:pt modelId="{61BAFE2F-0412-4CFD-8361-42B940B67C82}" type="sibTrans" cxnId="{B7B01217-4327-4E7B-831E-8E577B168322}">
      <dgm:prSet/>
      <dgm:spPr/>
      <dgm:t>
        <a:bodyPr/>
        <a:lstStyle/>
        <a:p>
          <a:endParaRPr lang="en-US"/>
        </a:p>
      </dgm:t>
    </dgm:pt>
    <dgm:pt modelId="{93B561AA-D2E3-4CE8-8121-676FFD938C80}">
      <dgm:prSet/>
      <dgm:spPr/>
      <dgm:t>
        <a:bodyPr/>
        <a:lstStyle/>
        <a:p>
          <a:r>
            <a:rPr lang="en-US"/>
            <a:t>“interleaving is beneficial is that mixed practice </a:t>
          </a:r>
          <a:r>
            <a:rPr lang="en-US">
              <a:hlinkClick xmlns:r="http://schemas.openxmlformats.org/officeDocument/2006/relationships" r:id="rId1"/>
            </a:rPr>
            <a:t>forces learners</a:t>
          </a:r>
          <a:r>
            <a:rPr lang="en-US"/>
            <a:t> to figure out what strategies, techniques, and information they need to use in order to solve problems that they encounter”</a:t>
          </a:r>
        </a:p>
      </dgm:t>
    </dgm:pt>
    <dgm:pt modelId="{AB725B4A-7980-4FF7-AF17-59DF833A4623}" type="parTrans" cxnId="{5A35A778-7184-43A6-99B2-EF27031E5E2C}">
      <dgm:prSet/>
      <dgm:spPr/>
      <dgm:t>
        <a:bodyPr/>
        <a:lstStyle/>
        <a:p>
          <a:endParaRPr lang="en-US"/>
        </a:p>
      </dgm:t>
    </dgm:pt>
    <dgm:pt modelId="{B1AAC774-DE91-4D0C-ABFB-B4AA19B009AF}" type="sibTrans" cxnId="{5A35A778-7184-43A6-99B2-EF27031E5E2C}">
      <dgm:prSet/>
      <dgm:spPr/>
      <dgm:t>
        <a:bodyPr/>
        <a:lstStyle/>
        <a:p>
          <a:endParaRPr lang="en-US"/>
        </a:p>
      </dgm:t>
    </dgm:pt>
    <dgm:pt modelId="{F77228AD-18B4-452F-95CA-3036EE19A655}">
      <dgm:prSet/>
      <dgm:spPr/>
      <dgm:t>
        <a:bodyPr/>
        <a:lstStyle/>
        <a:p>
          <a:r>
            <a:rPr lang="en-US"/>
            <a:t>Example in sports, learn how to throw from many different locations in practice</a:t>
          </a:r>
        </a:p>
      </dgm:t>
    </dgm:pt>
    <dgm:pt modelId="{F66B7427-436A-490C-BE71-86FD0756DA04}" type="parTrans" cxnId="{4A1E14AA-784F-4CC1-B3C4-AB3BB4D70EA6}">
      <dgm:prSet/>
      <dgm:spPr/>
      <dgm:t>
        <a:bodyPr/>
        <a:lstStyle/>
        <a:p>
          <a:endParaRPr lang="en-US"/>
        </a:p>
      </dgm:t>
    </dgm:pt>
    <dgm:pt modelId="{40B7DD3A-B3D0-41DE-AF6F-2E22E4BE6789}" type="sibTrans" cxnId="{4A1E14AA-784F-4CC1-B3C4-AB3BB4D70EA6}">
      <dgm:prSet/>
      <dgm:spPr/>
      <dgm:t>
        <a:bodyPr/>
        <a:lstStyle/>
        <a:p>
          <a:endParaRPr lang="en-US"/>
        </a:p>
      </dgm:t>
    </dgm:pt>
    <dgm:pt modelId="{69C048AB-7E66-4758-8F12-6A48D81EF050}" type="pres">
      <dgm:prSet presAssocID="{0ECADAF5-26BF-4FED-8CB2-BA14C1C22DD3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F1D53CC-0B28-4E8F-8AB8-17FA125DD682}" type="pres">
      <dgm:prSet presAssocID="{0ECADAF5-26BF-4FED-8CB2-BA14C1C22DD3}" presName="dummyMaxCanvas" presStyleCnt="0">
        <dgm:presLayoutVars/>
      </dgm:prSet>
      <dgm:spPr/>
    </dgm:pt>
    <dgm:pt modelId="{06EAE9C9-54AB-4E68-9449-D20E69E0EE31}" type="pres">
      <dgm:prSet presAssocID="{0ECADAF5-26BF-4FED-8CB2-BA14C1C22DD3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073DF6-853E-428A-B072-9D09C64F11AE}" type="pres">
      <dgm:prSet presAssocID="{0ECADAF5-26BF-4FED-8CB2-BA14C1C22DD3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1CA8C0-39CB-4BA1-B19B-396A97FDB117}" type="pres">
      <dgm:prSet presAssocID="{0ECADAF5-26BF-4FED-8CB2-BA14C1C22DD3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FE5684-26D6-4899-A00B-D7D159B18B8A}" type="pres">
      <dgm:prSet presAssocID="{0ECADAF5-26BF-4FED-8CB2-BA14C1C22DD3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E4068E-AE2C-480C-A8DD-E2A48A10A253}" type="pres">
      <dgm:prSet presAssocID="{0ECADAF5-26BF-4FED-8CB2-BA14C1C22DD3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987819-8D72-4B85-9815-E2150E52A837}" type="pres">
      <dgm:prSet presAssocID="{0ECADAF5-26BF-4FED-8CB2-BA14C1C22DD3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D1FBF8-5283-4ED5-8843-A53BAB923A96}" type="pres">
      <dgm:prSet presAssocID="{0ECADAF5-26BF-4FED-8CB2-BA14C1C22DD3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92ED41-3329-412A-932F-48DAF1095A39}" type="pres">
      <dgm:prSet presAssocID="{0ECADAF5-26BF-4FED-8CB2-BA14C1C22DD3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0F6198-5CE6-416E-865E-EC40F6E1FE8D}" type="pres">
      <dgm:prSet presAssocID="{0ECADAF5-26BF-4FED-8CB2-BA14C1C22DD3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4ECC2B-22E9-47F5-9B7A-521743F1F3E6}" type="pres">
      <dgm:prSet presAssocID="{0ECADAF5-26BF-4FED-8CB2-BA14C1C22DD3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9FCBF6-B170-4753-A208-ED21B7C6FBDF}" type="pres">
      <dgm:prSet presAssocID="{0ECADAF5-26BF-4FED-8CB2-BA14C1C22DD3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00751F-4D71-4E99-9390-CEC5D13A430E}" type="pres">
      <dgm:prSet presAssocID="{0ECADAF5-26BF-4FED-8CB2-BA14C1C22DD3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7506EC-9DE6-4571-B932-F1E414BD1FCE}" type="pres">
      <dgm:prSet presAssocID="{0ECADAF5-26BF-4FED-8CB2-BA14C1C22DD3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F68890-05EA-469D-8D44-933D65AE89EB}" type="pres">
      <dgm:prSet presAssocID="{0ECADAF5-26BF-4FED-8CB2-BA14C1C22DD3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7B01217-4327-4E7B-831E-8E577B168322}" srcId="{0ECADAF5-26BF-4FED-8CB2-BA14C1C22DD3}" destId="{CCA316F2-CF04-4442-8D4E-6C908FC55722}" srcOrd="2" destOrd="0" parTransId="{D957014D-8FBA-4BC4-B5FC-60D69CB737D6}" sibTransId="{61BAFE2F-0412-4CFD-8361-42B940B67C82}"/>
    <dgm:cxn modelId="{E54ABD17-016B-46CE-95F1-E17BC5D8E0F0}" type="presOf" srcId="{F1D0147C-A86D-4AB5-92F9-40CDE43607BB}" destId="{784ECC2B-22E9-47F5-9B7A-521743F1F3E6}" srcOrd="1" destOrd="0" presId="urn:microsoft.com/office/officeart/2005/8/layout/vProcess5"/>
    <dgm:cxn modelId="{4A1E14AA-784F-4CC1-B3C4-AB3BB4D70EA6}" srcId="{0ECADAF5-26BF-4FED-8CB2-BA14C1C22DD3}" destId="{F77228AD-18B4-452F-95CA-3036EE19A655}" srcOrd="4" destOrd="0" parTransId="{F66B7427-436A-490C-BE71-86FD0756DA04}" sibTransId="{40B7DD3A-B3D0-41DE-AF6F-2E22E4BE6789}"/>
    <dgm:cxn modelId="{FCF37374-5AFE-41C8-AF7F-3C7026AC8297}" type="presOf" srcId="{FD7FE793-7C0B-491F-9A1E-B1F3CCBE395C}" destId="{B2073DF6-853E-428A-B072-9D09C64F11AE}" srcOrd="0" destOrd="0" presId="urn:microsoft.com/office/officeart/2005/8/layout/vProcess5"/>
    <dgm:cxn modelId="{F0F7D64E-23DF-4471-90F7-D69646B9B484}" type="presOf" srcId="{B1AAC774-DE91-4D0C-ABFB-B4AA19B009AF}" destId="{B90F6198-5CE6-416E-865E-EC40F6E1FE8D}" srcOrd="0" destOrd="0" presId="urn:microsoft.com/office/officeart/2005/8/layout/vProcess5"/>
    <dgm:cxn modelId="{5A35A778-7184-43A6-99B2-EF27031E5E2C}" srcId="{0ECADAF5-26BF-4FED-8CB2-BA14C1C22DD3}" destId="{93B561AA-D2E3-4CE8-8121-676FFD938C80}" srcOrd="3" destOrd="0" parTransId="{AB725B4A-7980-4FF7-AF17-59DF833A4623}" sibTransId="{B1AAC774-DE91-4D0C-ABFB-B4AA19B009AF}"/>
    <dgm:cxn modelId="{96E02935-4806-4CA7-B77C-AB9D87262AE0}" type="presOf" srcId="{FD7FE793-7C0B-491F-9A1E-B1F3CCBE395C}" destId="{4A9FCBF6-B170-4753-A208-ED21B7C6FBDF}" srcOrd="1" destOrd="0" presId="urn:microsoft.com/office/officeart/2005/8/layout/vProcess5"/>
    <dgm:cxn modelId="{2495028C-4120-4021-BD8B-A0268A442CA1}" type="presOf" srcId="{93B561AA-D2E3-4CE8-8121-676FFD938C80}" destId="{377506EC-9DE6-4571-B932-F1E414BD1FCE}" srcOrd="1" destOrd="0" presId="urn:microsoft.com/office/officeart/2005/8/layout/vProcess5"/>
    <dgm:cxn modelId="{00FB8839-C1D7-476C-A1DA-DD25EF7B24EF}" srcId="{0ECADAF5-26BF-4FED-8CB2-BA14C1C22DD3}" destId="{FD7FE793-7C0B-491F-9A1E-B1F3CCBE395C}" srcOrd="1" destOrd="0" parTransId="{A55FBFC8-7987-47FF-9DDD-A066A92EEAE8}" sibTransId="{5CAC477D-90C8-4CA5-8D83-20C622D43007}"/>
    <dgm:cxn modelId="{CEE59692-B4D8-459C-A81F-DDD54E7A7A29}" type="presOf" srcId="{F1D0147C-A86D-4AB5-92F9-40CDE43607BB}" destId="{06EAE9C9-54AB-4E68-9449-D20E69E0EE31}" srcOrd="0" destOrd="0" presId="urn:microsoft.com/office/officeart/2005/8/layout/vProcess5"/>
    <dgm:cxn modelId="{EDE98028-644C-45C4-B0E5-241DBB2A42A9}" type="presOf" srcId="{F77228AD-18B4-452F-95CA-3036EE19A655}" destId="{6AE4068E-AE2C-480C-A8DD-E2A48A10A253}" srcOrd="0" destOrd="0" presId="urn:microsoft.com/office/officeart/2005/8/layout/vProcess5"/>
    <dgm:cxn modelId="{629FD681-3008-42EE-8774-F7C53F0AF5C6}" type="presOf" srcId="{CCA316F2-CF04-4442-8D4E-6C908FC55722}" destId="{AF00751F-4D71-4E99-9390-CEC5D13A430E}" srcOrd="1" destOrd="0" presId="urn:microsoft.com/office/officeart/2005/8/layout/vProcess5"/>
    <dgm:cxn modelId="{BFABE756-E68C-45FA-916D-049D08452762}" type="presOf" srcId="{61BAFE2F-0412-4CFD-8361-42B940B67C82}" destId="{1892ED41-3329-412A-932F-48DAF1095A39}" srcOrd="0" destOrd="0" presId="urn:microsoft.com/office/officeart/2005/8/layout/vProcess5"/>
    <dgm:cxn modelId="{00A7B13D-9959-464C-A790-DBAF5B3BF8CB}" type="presOf" srcId="{F77228AD-18B4-452F-95CA-3036EE19A655}" destId="{02F68890-05EA-469D-8D44-933D65AE89EB}" srcOrd="1" destOrd="0" presId="urn:microsoft.com/office/officeart/2005/8/layout/vProcess5"/>
    <dgm:cxn modelId="{634CEC2D-0E94-4891-8112-6BD47D0F8C25}" type="presOf" srcId="{5CAC477D-90C8-4CA5-8D83-20C622D43007}" destId="{28D1FBF8-5283-4ED5-8843-A53BAB923A96}" srcOrd="0" destOrd="0" presId="urn:microsoft.com/office/officeart/2005/8/layout/vProcess5"/>
    <dgm:cxn modelId="{BDB5B66E-ECF0-4534-A34A-676D6ED46BAA}" type="presOf" srcId="{CCA316F2-CF04-4442-8D4E-6C908FC55722}" destId="{6B1CA8C0-39CB-4BA1-B19B-396A97FDB117}" srcOrd="0" destOrd="0" presId="urn:microsoft.com/office/officeart/2005/8/layout/vProcess5"/>
    <dgm:cxn modelId="{2AAEF09F-3A8A-40C5-BB7E-9F486442888B}" type="presOf" srcId="{0ECADAF5-26BF-4FED-8CB2-BA14C1C22DD3}" destId="{69C048AB-7E66-4758-8F12-6A48D81EF050}" srcOrd="0" destOrd="0" presId="urn:microsoft.com/office/officeart/2005/8/layout/vProcess5"/>
    <dgm:cxn modelId="{46BE5286-CFAE-4724-B6E8-B88F0A91B593}" type="presOf" srcId="{93B561AA-D2E3-4CE8-8121-676FFD938C80}" destId="{B6FE5684-26D6-4899-A00B-D7D159B18B8A}" srcOrd="0" destOrd="0" presId="urn:microsoft.com/office/officeart/2005/8/layout/vProcess5"/>
    <dgm:cxn modelId="{41AD86DF-90FD-4495-8241-4E71ED0976EA}" srcId="{0ECADAF5-26BF-4FED-8CB2-BA14C1C22DD3}" destId="{F1D0147C-A86D-4AB5-92F9-40CDE43607BB}" srcOrd="0" destOrd="0" parTransId="{907086BB-743A-485E-8645-8CCDD3A4A8D6}" sibTransId="{DAA74184-A444-4DBF-B62D-8144C630A248}"/>
    <dgm:cxn modelId="{D5581EA4-00F6-4F7F-A477-54A222DDB93F}" type="presOf" srcId="{DAA74184-A444-4DBF-B62D-8144C630A248}" destId="{F4987819-8D72-4B85-9815-E2150E52A837}" srcOrd="0" destOrd="0" presId="urn:microsoft.com/office/officeart/2005/8/layout/vProcess5"/>
    <dgm:cxn modelId="{53C4F290-40A7-4AF3-9CBF-C36494DD15F1}" type="presParOf" srcId="{69C048AB-7E66-4758-8F12-6A48D81EF050}" destId="{1F1D53CC-0B28-4E8F-8AB8-17FA125DD682}" srcOrd="0" destOrd="0" presId="urn:microsoft.com/office/officeart/2005/8/layout/vProcess5"/>
    <dgm:cxn modelId="{5BA03FD5-54D7-4D52-B310-4EC5A942022D}" type="presParOf" srcId="{69C048AB-7E66-4758-8F12-6A48D81EF050}" destId="{06EAE9C9-54AB-4E68-9449-D20E69E0EE31}" srcOrd="1" destOrd="0" presId="urn:microsoft.com/office/officeart/2005/8/layout/vProcess5"/>
    <dgm:cxn modelId="{AE019F29-99DC-494E-9F38-CBEA8A824E39}" type="presParOf" srcId="{69C048AB-7E66-4758-8F12-6A48D81EF050}" destId="{B2073DF6-853E-428A-B072-9D09C64F11AE}" srcOrd="2" destOrd="0" presId="urn:microsoft.com/office/officeart/2005/8/layout/vProcess5"/>
    <dgm:cxn modelId="{D3C319FE-118D-4064-B648-0FC437A78007}" type="presParOf" srcId="{69C048AB-7E66-4758-8F12-6A48D81EF050}" destId="{6B1CA8C0-39CB-4BA1-B19B-396A97FDB117}" srcOrd="3" destOrd="0" presId="urn:microsoft.com/office/officeart/2005/8/layout/vProcess5"/>
    <dgm:cxn modelId="{DEC6C36E-7B0A-4707-ACB2-C26E74BB2413}" type="presParOf" srcId="{69C048AB-7E66-4758-8F12-6A48D81EF050}" destId="{B6FE5684-26D6-4899-A00B-D7D159B18B8A}" srcOrd="4" destOrd="0" presId="urn:microsoft.com/office/officeart/2005/8/layout/vProcess5"/>
    <dgm:cxn modelId="{866E7954-0DAA-463B-9213-D26B321DD9B3}" type="presParOf" srcId="{69C048AB-7E66-4758-8F12-6A48D81EF050}" destId="{6AE4068E-AE2C-480C-A8DD-E2A48A10A253}" srcOrd="5" destOrd="0" presId="urn:microsoft.com/office/officeart/2005/8/layout/vProcess5"/>
    <dgm:cxn modelId="{0B1AA74D-2F58-486E-BEB4-748001C69F36}" type="presParOf" srcId="{69C048AB-7E66-4758-8F12-6A48D81EF050}" destId="{F4987819-8D72-4B85-9815-E2150E52A837}" srcOrd="6" destOrd="0" presId="urn:microsoft.com/office/officeart/2005/8/layout/vProcess5"/>
    <dgm:cxn modelId="{05B7B215-5583-4C81-88E0-2CBF5864E8F8}" type="presParOf" srcId="{69C048AB-7E66-4758-8F12-6A48D81EF050}" destId="{28D1FBF8-5283-4ED5-8843-A53BAB923A96}" srcOrd="7" destOrd="0" presId="urn:microsoft.com/office/officeart/2005/8/layout/vProcess5"/>
    <dgm:cxn modelId="{5DCF8A46-EB59-44B2-8424-37F629CEC300}" type="presParOf" srcId="{69C048AB-7E66-4758-8F12-6A48D81EF050}" destId="{1892ED41-3329-412A-932F-48DAF1095A39}" srcOrd="8" destOrd="0" presId="urn:microsoft.com/office/officeart/2005/8/layout/vProcess5"/>
    <dgm:cxn modelId="{DA1C3D80-F176-4720-A333-9E2EC002FF5A}" type="presParOf" srcId="{69C048AB-7E66-4758-8F12-6A48D81EF050}" destId="{B90F6198-5CE6-416E-865E-EC40F6E1FE8D}" srcOrd="9" destOrd="0" presId="urn:microsoft.com/office/officeart/2005/8/layout/vProcess5"/>
    <dgm:cxn modelId="{B0EB404F-98F1-4978-AE8C-837412B7A64F}" type="presParOf" srcId="{69C048AB-7E66-4758-8F12-6A48D81EF050}" destId="{784ECC2B-22E9-47F5-9B7A-521743F1F3E6}" srcOrd="10" destOrd="0" presId="urn:microsoft.com/office/officeart/2005/8/layout/vProcess5"/>
    <dgm:cxn modelId="{EDFD06DD-17F0-4E53-AFFC-1EB747FCE193}" type="presParOf" srcId="{69C048AB-7E66-4758-8F12-6A48D81EF050}" destId="{4A9FCBF6-B170-4753-A208-ED21B7C6FBDF}" srcOrd="11" destOrd="0" presId="urn:microsoft.com/office/officeart/2005/8/layout/vProcess5"/>
    <dgm:cxn modelId="{1DA19F2F-01A7-480C-85C0-B5D5B74D87A1}" type="presParOf" srcId="{69C048AB-7E66-4758-8F12-6A48D81EF050}" destId="{AF00751F-4D71-4E99-9390-CEC5D13A430E}" srcOrd="12" destOrd="0" presId="urn:microsoft.com/office/officeart/2005/8/layout/vProcess5"/>
    <dgm:cxn modelId="{A56A905A-B4A0-48BD-AF4E-80DFE8CA9E81}" type="presParOf" srcId="{69C048AB-7E66-4758-8F12-6A48D81EF050}" destId="{377506EC-9DE6-4571-B932-F1E414BD1FCE}" srcOrd="13" destOrd="0" presId="urn:microsoft.com/office/officeart/2005/8/layout/vProcess5"/>
    <dgm:cxn modelId="{114970E0-FC84-45EA-B1FC-D89AC2A62A08}" type="presParOf" srcId="{69C048AB-7E66-4758-8F12-6A48D81EF050}" destId="{02F68890-05EA-469D-8D44-933D65AE89EB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E2270CB-860B-4EB3-8BA4-4855B72594FF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0405F231-AE36-499E-8C33-B70C01588748}">
      <dgm:prSet/>
      <dgm:spPr/>
      <dgm:t>
        <a:bodyPr/>
        <a:lstStyle/>
        <a:p>
          <a:r>
            <a:rPr lang="en-US"/>
            <a:t>Office Hours</a:t>
          </a:r>
        </a:p>
      </dgm:t>
    </dgm:pt>
    <dgm:pt modelId="{B8774B8A-8BF3-4150-A395-9026F15C8B94}" type="parTrans" cxnId="{A9324917-68E5-4706-94F2-67B8B058057F}">
      <dgm:prSet/>
      <dgm:spPr/>
      <dgm:t>
        <a:bodyPr/>
        <a:lstStyle/>
        <a:p>
          <a:endParaRPr lang="en-US"/>
        </a:p>
      </dgm:t>
    </dgm:pt>
    <dgm:pt modelId="{F0BF3401-77BD-4FD1-B3A5-1A9C2FB5210A}" type="sibTrans" cxnId="{A9324917-68E5-4706-94F2-67B8B058057F}">
      <dgm:prSet/>
      <dgm:spPr/>
      <dgm:t>
        <a:bodyPr/>
        <a:lstStyle/>
        <a:p>
          <a:endParaRPr lang="en-US"/>
        </a:p>
      </dgm:t>
    </dgm:pt>
    <dgm:pt modelId="{B3DD5D08-379A-4A70-8B0A-65647AEB770F}">
      <dgm:prSet/>
      <dgm:spPr/>
      <dgm:t>
        <a:bodyPr/>
        <a:lstStyle/>
        <a:p>
          <a:r>
            <a:rPr lang="en-US"/>
            <a:t>Tutors</a:t>
          </a:r>
        </a:p>
      </dgm:t>
    </dgm:pt>
    <dgm:pt modelId="{FE896E3A-82E3-4EBF-93C8-045C611DD389}" type="parTrans" cxnId="{68E63FAE-AA4D-40FB-BA52-97DEDCD0348F}">
      <dgm:prSet/>
      <dgm:spPr/>
      <dgm:t>
        <a:bodyPr/>
        <a:lstStyle/>
        <a:p>
          <a:endParaRPr lang="en-US"/>
        </a:p>
      </dgm:t>
    </dgm:pt>
    <dgm:pt modelId="{F2C8786B-3376-4DD6-8FBC-B8B0BA4A6607}" type="sibTrans" cxnId="{68E63FAE-AA4D-40FB-BA52-97DEDCD0348F}">
      <dgm:prSet/>
      <dgm:spPr/>
      <dgm:t>
        <a:bodyPr/>
        <a:lstStyle/>
        <a:p>
          <a:endParaRPr lang="en-US"/>
        </a:p>
      </dgm:t>
    </dgm:pt>
    <dgm:pt modelId="{18D92937-9D12-41B9-A09E-17B70A30AE9F}">
      <dgm:prSet/>
      <dgm:spPr/>
      <dgm:t>
        <a:bodyPr/>
        <a:lstStyle/>
        <a:p>
          <a:r>
            <a:rPr lang="en-US"/>
            <a:t>Group study sessions</a:t>
          </a:r>
        </a:p>
      </dgm:t>
    </dgm:pt>
    <dgm:pt modelId="{AC0B6233-2100-41E5-B352-EE433FE627B2}" type="parTrans" cxnId="{70563D0E-1F8D-4139-BD1D-D5F233016BCD}">
      <dgm:prSet/>
      <dgm:spPr/>
      <dgm:t>
        <a:bodyPr/>
        <a:lstStyle/>
        <a:p>
          <a:endParaRPr lang="en-US"/>
        </a:p>
      </dgm:t>
    </dgm:pt>
    <dgm:pt modelId="{5F094950-4B10-4BE5-AA6E-43082DC34C38}" type="sibTrans" cxnId="{70563D0E-1F8D-4139-BD1D-D5F233016BCD}">
      <dgm:prSet/>
      <dgm:spPr/>
      <dgm:t>
        <a:bodyPr/>
        <a:lstStyle/>
        <a:p>
          <a:endParaRPr lang="en-US"/>
        </a:p>
      </dgm:t>
    </dgm:pt>
    <dgm:pt modelId="{67B7AE62-AAF1-469D-8307-1431028FFF9B}">
      <dgm:prSet/>
      <dgm:spPr/>
      <dgm:t>
        <a:bodyPr/>
        <a:lstStyle/>
        <a:p>
          <a:r>
            <a:rPr lang="en-US"/>
            <a:t>Excel Centers</a:t>
          </a:r>
        </a:p>
      </dgm:t>
    </dgm:pt>
    <dgm:pt modelId="{4B0F5B42-40EC-4D4A-A52E-9BAF49142896}" type="parTrans" cxnId="{2F7CB14C-E415-4EC2-8882-54DCD74E4D0B}">
      <dgm:prSet/>
      <dgm:spPr/>
      <dgm:t>
        <a:bodyPr/>
        <a:lstStyle/>
        <a:p>
          <a:endParaRPr lang="en-US"/>
        </a:p>
      </dgm:t>
    </dgm:pt>
    <dgm:pt modelId="{78425F24-E0BA-4556-ADB9-44A607489374}" type="sibTrans" cxnId="{2F7CB14C-E415-4EC2-8882-54DCD74E4D0B}">
      <dgm:prSet/>
      <dgm:spPr/>
      <dgm:t>
        <a:bodyPr/>
        <a:lstStyle/>
        <a:p>
          <a:endParaRPr lang="en-US"/>
        </a:p>
      </dgm:t>
    </dgm:pt>
    <dgm:pt modelId="{72866755-B66D-4A35-AB57-3AC4528520E7}">
      <dgm:prSet/>
      <dgm:spPr/>
      <dgm:t>
        <a:bodyPr/>
        <a:lstStyle/>
        <a:p>
          <a:r>
            <a:rPr lang="en-US"/>
            <a:t>Faculty </a:t>
          </a:r>
        </a:p>
      </dgm:t>
    </dgm:pt>
    <dgm:pt modelId="{199464F5-208C-4280-90A3-85D9C918F052}" type="parTrans" cxnId="{A98B2EA7-5C5E-48C6-82A3-1E21B5436694}">
      <dgm:prSet/>
      <dgm:spPr/>
      <dgm:t>
        <a:bodyPr/>
        <a:lstStyle/>
        <a:p>
          <a:endParaRPr lang="en-US"/>
        </a:p>
      </dgm:t>
    </dgm:pt>
    <dgm:pt modelId="{3661FAE4-6C06-45C3-A73D-669366D553AF}" type="sibTrans" cxnId="{A98B2EA7-5C5E-48C6-82A3-1E21B5436694}">
      <dgm:prSet/>
      <dgm:spPr/>
      <dgm:t>
        <a:bodyPr/>
        <a:lstStyle/>
        <a:p>
          <a:endParaRPr lang="en-US"/>
        </a:p>
      </dgm:t>
    </dgm:pt>
    <dgm:pt modelId="{F4117DA5-3189-4A3D-9071-330FFF70CF78}">
      <dgm:prSet/>
      <dgm:spPr/>
      <dgm:t>
        <a:bodyPr/>
        <a:lstStyle/>
        <a:p>
          <a:r>
            <a:rPr lang="en-US"/>
            <a:t>Don’t be afraid to ask questions when they arise.  Studying when a student is confused or challenged manifests frustration and defeat.  Its ok to seek clarification, especially while taking notes in class</a:t>
          </a:r>
        </a:p>
      </dgm:t>
    </dgm:pt>
    <dgm:pt modelId="{98DAC21B-9E55-4139-912B-54F236869F7D}" type="parTrans" cxnId="{55F4169E-6342-4DCD-AD02-C0D1C07ECD67}">
      <dgm:prSet/>
      <dgm:spPr/>
      <dgm:t>
        <a:bodyPr/>
        <a:lstStyle/>
        <a:p>
          <a:endParaRPr lang="en-US"/>
        </a:p>
      </dgm:t>
    </dgm:pt>
    <dgm:pt modelId="{10C48445-9B2F-410E-9CC2-0D45C157872B}" type="sibTrans" cxnId="{55F4169E-6342-4DCD-AD02-C0D1C07ECD67}">
      <dgm:prSet/>
      <dgm:spPr/>
      <dgm:t>
        <a:bodyPr/>
        <a:lstStyle/>
        <a:p>
          <a:endParaRPr lang="en-US"/>
        </a:p>
      </dgm:t>
    </dgm:pt>
    <dgm:pt modelId="{E12DAE52-E821-401D-994D-4AAF14DAE89B}">
      <dgm:prSet/>
      <dgm:spPr/>
      <dgm:t>
        <a:bodyPr/>
        <a:lstStyle/>
        <a:p>
          <a:r>
            <a:rPr lang="en-US"/>
            <a:t>Repetition is key.  The more ways you mix up your studying, the more likely you will retain the information.  Short term </a:t>
          </a:r>
          <a:r>
            <a:rPr lang="en-US">
              <a:sym typeface="Wingdings" panose="05000000000000000000" pitchFamily="2" charset="2"/>
            </a:rPr>
            <a:t></a:t>
          </a:r>
          <a:r>
            <a:rPr lang="en-US"/>
            <a:t> long term memory.</a:t>
          </a:r>
        </a:p>
      </dgm:t>
    </dgm:pt>
    <dgm:pt modelId="{E665B931-8390-47DB-A47D-EF89C01F1986}" type="parTrans" cxnId="{432C937B-1E44-463E-928D-2E45F01AA22F}">
      <dgm:prSet/>
      <dgm:spPr/>
      <dgm:t>
        <a:bodyPr/>
        <a:lstStyle/>
        <a:p>
          <a:endParaRPr lang="en-US"/>
        </a:p>
      </dgm:t>
    </dgm:pt>
    <dgm:pt modelId="{18B26E64-D8C8-4B78-A649-609FD3FD17D6}" type="sibTrans" cxnId="{432C937B-1E44-463E-928D-2E45F01AA22F}">
      <dgm:prSet/>
      <dgm:spPr/>
      <dgm:t>
        <a:bodyPr/>
        <a:lstStyle/>
        <a:p>
          <a:endParaRPr lang="en-US"/>
        </a:p>
      </dgm:t>
    </dgm:pt>
    <dgm:pt modelId="{B91A9DE7-C041-4385-8D22-5C0D65F5C891}" type="pres">
      <dgm:prSet presAssocID="{FE2270CB-860B-4EB3-8BA4-4855B72594FF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65E16CC-E8AD-48E9-8F50-207AF4511523}" type="pres">
      <dgm:prSet presAssocID="{0405F231-AE36-499E-8C33-B70C01588748}" presName="compNode" presStyleCnt="0"/>
      <dgm:spPr/>
    </dgm:pt>
    <dgm:pt modelId="{D1E6E1FE-B0D4-42E8-83BF-7ABF569B517D}" type="pres">
      <dgm:prSet presAssocID="{0405F231-AE36-499E-8C33-B70C01588748}" presName="iconRect" presStyleLbl="nod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ock"/>
        </a:ext>
      </dgm:extLst>
    </dgm:pt>
    <dgm:pt modelId="{7DD5AA7F-48EA-45C5-B7A0-46A0DB1D7231}" type="pres">
      <dgm:prSet presAssocID="{0405F231-AE36-499E-8C33-B70C01588748}" presName="spaceRect" presStyleCnt="0"/>
      <dgm:spPr/>
    </dgm:pt>
    <dgm:pt modelId="{0FC0FEBF-BF0A-453D-AE52-D0223B90A0FD}" type="pres">
      <dgm:prSet presAssocID="{0405F231-AE36-499E-8C33-B70C01588748}" presName="textRect" presStyleLbl="revTx" presStyleIdx="0" presStyleCnt="7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D65A2F42-43B5-4E97-9434-E3780C76ECA2}" type="pres">
      <dgm:prSet presAssocID="{F0BF3401-77BD-4FD1-B3A5-1A9C2FB5210A}" presName="sibTrans" presStyleCnt="0"/>
      <dgm:spPr/>
    </dgm:pt>
    <dgm:pt modelId="{D5EB2F01-D44C-4E68-861A-C8BB24DF2ECD}" type="pres">
      <dgm:prSet presAssocID="{B3DD5D08-379A-4A70-8B0A-65647AEB770F}" presName="compNode" presStyleCnt="0"/>
      <dgm:spPr/>
    </dgm:pt>
    <dgm:pt modelId="{EFFAA2E2-D6C4-457B-B6A7-FB636B585B18}" type="pres">
      <dgm:prSet presAssocID="{B3DD5D08-379A-4A70-8B0A-65647AEB770F}" presName="iconRect" presStyleLbl="nod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7A4574E7-404D-4540-98F2-4666097443BB}" type="pres">
      <dgm:prSet presAssocID="{B3DD5D08-379A-4A70-8B0A-65647AEB770F}" presName="spaceRect" presStyleCnt="0"/>
      <dgm:spPr/>
    </dgm:pt>
    <dgm:pt modelId="{2C80B090-A4FF-418A-B17D-714D7CAE2226}" type="pres">
      <dgm:prSet presAssocID="{B3DD5D08-379A-4A70-8B0A-65647AEB770F}" presName="textRect" presStyleLbl="revTx" presStyleIdx="1" presStyleCnt="7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11FB801D-7190-48BA-88D3-14DA620ABCD4}" type="pres">
      <dgm:prSet presAssocID="{F2C8786B-3376-4DD6-8FBC-B8B0BA4A6607}" presName="sibTrans" presStyleCnt="0"/>
      <dgm:spPr/>
    </dgm:pt>
    <dgm:pt modelId="{7AA7AA0A-A1EF-46BA-BC3B-78F26947B071}" type="pres">
      <dgm:prSet presAssocID="{18D92937-9D12-41B9-A09E-17B70A30AE9F}" presName="compNode" presStyleCnt="0"/>
      <dgm:spPr/>
    </dgm:pt>
    <dgm:pt modelId="{8FB0977F-8FAB-42B4-B26B-7664985D63B9}" type="pres">
      <dgm:prSet presAssocID="{18D92937-9D12-41B9-A09E-17B70A30AE9F}" presName="iconRect" presStyleLbl="node1" presStyleIdx="2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DD75694B-41FC-4E1E-8126-CBBDC236D656}" type="pres">
      <dgm:prSet presAssocID="{18D92937-9D12-41B9-A09E-17B70A30AE9F}" presName="spaceRect" presStyleCnt="0"/>
      <dgm:spPr/>
    </dgm:pt>
    <dgm:pt modelId="{FE295915-15D9-4DFC-A6CC-9C75F88D3B9B}" type="pres">
      <dgm:prSet presAssocID="{18D92937-9D12-41B9-A09E-17B70A30AE9F}" presName="textRect" presStyleLbl="revTx" presStyleIdx="2" presStyleCnt="7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01B14D5E-55D4-4AED-864C-D1EF7C6CFDB1}" type="pres">
      <dgm:prSet presAssocID="{5F094950-4B10-4BE5-AA6E-43082DC34C38}" presName="sibTrans" presStyleCnt="0"/>
      <dgm:spPr/>
    </dgm:pt>
    <dgm:pt modelId="{1240DA9A-3E95-4852-B737-C216239D6F7D}" type="pres">
      <dgm:prSet presAssocID="{67B7AE62-AAF1-469D-8307-1431028FFF9B}" presName="compNode" presStyleCnt="0"/>
      <dgm:spPr/>
    </dgm:pt>
    <dgm:pt modelId="{B12CE990-8C00-4449-B549-7A0B6A058242}" type="pres">
      <dgm:prSet presAssocID="{67B7AE62-AAF1-469D-8307-1431028FFF9B}" presName="iconRect" presStyleLbl="node1" presStyleIdx="3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able"/>
        </a:ext>
      </dgm:extLst>
    </dgm:pt>
    <dgm:pt modelId="{E853A5CE-75AD-4979-A9E0-7C960CE20752}" type="pres">
      <dgm:prSet presAssocID="{67B7AE62-AAF1-469D-8307-1431028FFF9B}" presName="spaceRect" presStyleCnt="0"/>
      <dgm:spPr/>
    </dgm:pt>
    <dgm:pt modelId="{3B1A1F28-F720-46E6-BBCE-39B9E5B906C6}" type="pres">
      <dgm:prSet presAssocID="{67B7AE62-AAF1-469D-8307-1431028FFF9B}" presName="textRect" presStyleLbl="revTx" presStyleIdx="3" presStyleCnt="7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E86580EC-4846-474F-B88D-D3FF8E2CB264}" type="pres">
      <dgm:prSet presAssocID="{78425F24-E0BA-4556-ADB9-44A607489374}" presName="sibTrans" presStyleCnt="0"/>
      <dgm:spPr/>
    </dgm:pt>
    <dgm:pt modelId="{A81A9F4F-02B0-4ED1-BC93-0D8FA7E74F6F}" type="pres">
      <dgm:prSet presAssocID="{72866755-B66D-4A35-AB57-3AC4528520E7}" presName="compNode" presStyleCnt="0"/>
      <dgm:spPr/>
    </dgm:pt>
    <dgm:pt modelId="{3B03C11F-7D5D-43E4-A841-FD11FF08BBEF}" type="pres">
      <dgm:prSet presAssocID="{72866755-B66D-4A35-AB57-3AC4528520E7}" presName="iconRect" presStyleLbl="node1" presStyleIdx="4" presStyleCnt="7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ecturer"/>
        </a:ext>
      </dgm:extLst>
    </dgm:pt>
    <dgm:pt modelId="{E47622A3-1AC9-4F9C-AC3C-1BDC06E8BB79}" type="pres">
      <dgm:prSet presAssocID="{72866755-B66D-4A35-AB57-3AC4528520E7}" presName="spaceRect" presStyleCnt="0"/>
      <dgm:spPr/>
    </dgm:pt>
    <dgm:pt modelId="{36E8958D-B4A4-45D1-A790-F556E6645CD8}" type="pres">
      <dgm:prSet presAssocID="{72866755-B66D-4A35-AB57-3AC4528520E7}" presName="textRect" presStyleLbl="revTx" presStyleIdx="4" presStyleCnt="7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97CF52D7-6EE3-4315-800E-186CCCCE510A}" type="pres">
      <dgm:prSet presAssocID="{3661FAE4-6C06-45C3-A73D-669366D553AF}" presName="sibTrans" presStyleCnt="0"/>
      <dgm:spPr/>
    </dgm:pt>
    <dgm:pt modelId="{39AE9E42-EB02-4E2B-BB68-C630CB5FAA52}" type="pres">
      <dgm:prSet presAssocID="{F4117DA5-3189-4A3D-9071-330FFF70CF78}" presName="compNode" presStyleCnt="0"/>
      <dgm:spPr/>
    </dgm:pt>
    <dgm:pt modelId="{DE7DE2DD-2083-4353-85D4-E700EE620469}" type="pres">
      <dgm:prSet presAssocID="{F4117DA5-3189-4A3D-9071-330FFF70CF78}" presName="iconRect" presStyleLbl="node1" presStyleIdx="5" presStyleCnt="7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fused Person"/>
        </a:ext>
      </dgm:extLst>
    </dgm:pt>
    <dgm:pt modelId="{3AC42136-4FA9-4735-8D09-57BCC2A89CDB}" type="pres">
      <dgm:prSet presAssocID="{F4117DA5-3189-4A3D-9071-330FFF70CF78}" presName="spaceRect" presStyleCnt="0"/>
      <dgm:spPr/>
    </dgm:pt>
    <dgm:pt modelId="{A8D9C14A-B217-430D-AD8A-939BE41B5CA4}" type="pres">
      <dgm:prSet presAssocID="{F4117DA5-3189-4A3D-9071-330FFF70CF78}" presName="textRect" presStyleLbl="revTx" presStyleIdx="5" presStyleCnt="7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C87B34F8-A47C-45CB-9848-37EE0F0C1BAF}" type="pres">
      <dgm:prSet presAssocID="{10C48445-9B2F-410E-9CC2-0D45C157872B}" presName="sibTrans" presStyleCnt="0"/>
      <dgm:spPr/>
    </dgm:pt>
    <dgm:pt modelId="{183DD9C3-7151-41F4-B014-D3A351561FBF}" type="pres">
      <dgm:prSet presAssocID="{E12DAE52-E821-401D-994D-4AAF14DAE89B}" presName="compNode" presStyleCnt="0"/>
      <dgm:spPr/>
    </dgm:pt>
    <dgm:pt modelId="{56FFA496-24D6-4CFA-AEDF-E39FDFFC51ED}" type="pres">
      <dgm:prSet presAssocID="{E12DAE52-E821-401D-994D-4AAF14DAE89B}" presName="iconRect" presStyleLbl="node1" presStyleIdx="6" presStyleCnt="7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 Bulb and Gear"/>
        </a:ext>
      </dgm:extLst>
    </dgm:pt>
    <dgm:pt modelId="{FD36A687-82F5-49B0-9684-8D87E2DAFD4E}" type="pres">
      <dgm:prSet presAssocID="{E12DAE52-E821-401D-994D-4AAF14DAE89B}" presName="spaceRect" presStyleCnt="0"/>
      <dgm:spPr/>
    </dgm:pt>
    <dgm:pt modelId="{1B675095-22AA-41CD-8865-23B9F66A7AE0}" type="pres">
      <dgm:prSet presAssocID="{E12DAE52-E821-401D-994D-4AAF14DAE89B}" presName="textRect" presStyleLbl="revTx" presStyleIdx="6" presStyleCnt="7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308E7EA-FD09-4986-ACD7-500A40FB2D97}" type="presOf" srcId="{E12DAE52-E821-401D-994D-4AAF14DAE89B}" destId="{1B675095-22AA-41CD-8865-23B9F66A7AE0}" srcOrd="0" destOrd="0" presId="urn:microsoft.com/office/officeart/2018/2/layout/IconLabelList"/>
    <dgm:cxn modelId="{E3A5B92B-BBA8-4FA0-88ED-995318093DB8}" type="presOf" srcId="{72866755-B66D-4A35-AB57-3AC4528520E7}" destId="{36E8958D-B4A4-45D1-A790-F556E6645CD8}" srcOrd="0" destOrd="0" presId="urn:microsoft.com/office/officeart/2018/2/layout/IconLabelList"/>
    <dgm:cxn modelId="{A98B2EA7-5C5E-48C6-82A3-1E21B5436694}" srcId="{FE2270CB-860B-4EB3-8BA4-4855B72594FF}" destId="{72866755-B66D-4A35-AB57-3AC4528520E7}" srcOrd="4" destOrd="0" parTransId="{199464F5-208C-4280-90A3-85D9C918F052}" sibTransId="{3661FAE4-6C06-45C3-A73D-669366D553AF}"/>
    <dgm:cxn modelId="{D1327330-B1D1-4564-9043-A5E65EBAB788}" type="presOf" srcId="{F4117DA5-3189-4A3D-9071-330FFF70CF78}" destId="{A8D9C14A-B217-430D-AD8A-939BE41B5CA4}" srcOrd="0" destOrd="0" presId="urn:microsoft.com/office/officeart/2018/2/layout/IconLabelList"/>
    <dgm:cxn modelId="{70563D0E-1F8D-4139-BD1D-D5F233016BCD}" srcId="{FE2270CB-860B-4EB3-8BA4-4855B72594FF}" destId="{18D92937-9D12-41B9-A09E-17B70A30AE9F}" srcOrd="2" destOrd="0" parTransId="{AC0B6233-2100-41E5-B352-EE433FE627B2}" sibTransId="{5F094950-4B10-4BE5-AA6E-43082DC34C38}"/>
    <dgm:cxn modelId="{68E63FAE-AA4D-40FB-BA52-97DEDCD0348F}" srcId="{FE2270CB-860B-4EB3-8BA4-4855B72594FF}" destId="{B3DD5D08-379A-4A70-8B0A-65647AEB770F}" srcOrd="1" destOrd="0" parTransId="{FE896E3A-82E3-4EBF-93C8-045C611DD389}" sibTransId="{F2C8786B-3376-4DD6-8FBC-B8B0BA4A6607}"/>
    <dgm:cxn modelId="{55F4169E-6342-4DCD-AD02-C0D1C07ECD67}" srcId="{FE2270CB-860B-4EB3-8BA4-4855B72594FF}" destId="{F4117DA5-3189-4A3D-9071-330FFF70CF78}" srcOrd="5" destOrd="0" parTransId="{98DAC21B-9E55-4139-912B-54F236869F7D}" sibTransId="{10C48445-9B2F-410E-9CC2-0D45C157872B}"/>
    <dgm:cxn modelId="{432C937B-1E44-463E-928D-2E45F01AA22F}" srcId="{FE2270CB-860B-4EB3-8BA4-4855B72594FF}" destId="{E12DAE52-E821-401D-994D-4AAF14DAE89B}" srcOrd="6" destOrd="0" parTransId="{E665B931-8390-47DB-A47D-EF89C01F1986}" sibTransId="{18B26E64-D8C8-4B78-A649-609FD3FD17D6}"/>
    <dgm:cxn modelId="{A6CF233B-47B7-44BF-8502-F9B2B32273E4}" type="presOf" srcId="{0405F231-AE36-499E-8C33-B70C01588748}" destId="{0FC0FEBF-BF0A-453D-AE52-D0223B90A0FD}" srcOrd="0" destOrd="0" presId="urn:microsoft.com/office/officeart/2018/2/layout/IconLabelList"/>
    <dgm:cxn modelId="{8D87D274-3EED-4963-BB94-923A2C08B6D3}" type="presOf" srcId="{FE2270CB-860B-4EB3-8BA4-4855B72594FF}" destId="{B91A9DE7-C041-4385-8D22-5C0D65F5C891}" srcOrd="0" destOrd="0" presId="urn:microsoft.com/office/officeart/2018/2/layout/IconLabelList"/>
    <dgm:cxn modelId="{A9324917-68E5-4706-94F2-67B8B058057F}" srcId="{FE2270CB-860B-4EB3-8BA4-4855B72594FF}" destId="{0405F231-AE36-499E-8C33-B70C01588748}" srcOrd="0" destOrd="0" parTransId="{B8774B8A-8BF3-4150-A395-9026F15C8B94}" sibTransId="{F0BF3401-77BD-4FD1-B3A5-1A9C2FB5210A}"/>
    <dgm:cxn modelId="{FF22E6BF-E0F1-4560-9E02-D26F326BF08F}" type="presOf" srcId="{67B7AE62-AAF1-469D-8307-1431028FFF9B}" destId="{3B1A1F28-F720-46E6-BBCE-39B9E5B906C6}" srcOrd="0" destOrd="0" presId="urn:microsoft.com/office/officeart/2018/2/layout/IconLabelList"/>
    <dgm:cxn modelId="{C2A23B3B-6BAB-403C-87DC-0A1793C04C1C}" type="presOf" srcId="{B3DD5D08-379A-4A70-8B0A-65647AEB770F}" destId="{2C80B090-A4FF-418A-B17D-714D7CAE2226}" srcOrd="0" destOrd="0" presId="urn:microsoft.com/office/officeart/2018/2/layout/IconLabelList"/>
    <dgm:cxn modelId="{2F7CB14C-E415-4EC2-8882-54DCD74E4D0B}" srcId="{FE2270CB-860B-4EB3-8BA4-4855B72594FF}" destId="{67B7AE62-AAF1-469D-8307-1431028FFF9B}" srcOrd="3" destOrd="0" parTransId="{4B0F5B42-40EC-4D4A-A52E-9BAF49142896}" sibTransId="{78425F24-E0BA-4556-ADB9-44A607489374}"/>
    <dgm:cxn modelId="{DF6D7630-8A95-4353-8747-CDA4B5DDA6D8}" type="presOf" srcId="{18D92937-9D12-41B9-A09E-17B70A30AE9F}" destId="{FE295915-15D9-4DFC-A6CC-9C75F88D3B9B}" srcOrd="0" destOrd="0" presId="urn:microsoft.com/office/officeart/2018/2/layout/IconLabelList"/>
    <dgm:cxn modelId="{84676DA3-F1F3-4A6E-B4C4-23368E866B28}" type="presParOf" srcId="{B91A9DE7-C041-4385-8D22-5C0D65F5C891}" destId="{165E16CC-E8AD-48E9-8F50-207AF4511523}" srcOrd="0" destOrd="0" presId="urn:microsoft.com/office/officeart/2018/2/layout/IconLabelList"/>
    <dgm:cxn modelId="{74422F6C-B2DE-4DD9-BB67-6433E89691CF}" type="presParOf" srcId="{165E16CC-E8AD-48E9-8F50-207AF4511523}" destId="{D1E6E1FE-B0D4-42E8-83BF-7ABF569B517D}" srcOrd="0" destOrd="0" presId="urn:microsoft.com/office/officeart/2018/2/layout/IconLabelList"/>
    <dgm:cxn modelId="{A28547BD-2013-4849-9D7E-01E7243D2DD0}" type="presParOf" srcId="{165E16CC-E8AD-48E9-8F50-207AF4511523}" destId="{7DD5AA7F-48EA-45C5-B7A0-46A0DB1D7231}" srcOrd="1" destOrd="0" presId="urn:microsoft.com/office/officeart/2018/2/layout/IconLabelList"/>
    <dgm:cxn modelId="{52B32B4A-CD2E-4985-89A4-986802C9BF6B}" type="presParOf" srcId="{165E16CC-E8AD-48E9-8F50-207AF4511523}" destId="{0FC0FEBF-BF0A-453D-AE52-D0223B90A0FD}" srcOrd="2" destOrd="0" presId="urn:microsoft.com/office/officeart/2018/2/layout/IconLabelList"/>
    <dgm:cxn modelId="{C2F91DCF-F25A-4CF8-B54B-B2A680286162}" type="presParOf" srcId="{B91A9DE7-C041-4385-8D22-5C0D65F5C891}" destId="{D65A2F42-43B5-4E97-9434-E3780C76ECA2}" srcOrd="1" destOrd="0" presId="urn:microsoft.com/office/officeart/2018/2/layout/IconLabelList"/>
    <dgm:cxn modelId="{BBCFE03A-1AA4-497A-AD6E-AFA627D3A8A8}" type="presParOf" srcId="{B91A9DE7-C041-4385-8D22-5C0D65F5C891}" destId="{D5EB2F01-D44C-4E68-861A-C8BB24DF2ECD}" srcOrd="2" destOrd="0" presId="urn:microsoft.com/office/officeart/2018/2/layout/IconLabelList"/>
    <dgm:cxn modelId="{01A4FEC3-D741-4BB2-875C-47E565B04BE0}" type="presParOf" srcId="{D5EB2F01-D44C-4E68-861A-C8BB24DF2ECD}" destId="{EFFAA2E2-D6C4-457B-B6A7-FB636B585B18}" srcOrd="0" destOrd="0" presId="urn:microsoft.com/office/officeart/2018/2/layout/IconLabelList"/>
    <dgm:cxn modelId="{624C90CB-5D41-4FCA-A1DC-9119FACC7EFB}" type="presParOf" srcId="{D5EB2F01-D44C-4E68-861A-C8BB24DF2ECD}" destId="{7A4574E7-404D-4540-98F2-4666097443BB}" srcOrd="1" destOrd="0" presId="urn:microsoft.com/office/officeart/2018/2/layout/IconLabelList"/>
    <dgm:cxn modelId="{7D1CEEBF-77B1-4A39-862F-EA03209BD8C9}" type="presParOf" srcId="{D5EB2F01-D44C-4E68-861A-C8BB24DF2ECD}" destId="{2C80B090-A4FF-418A-B17D-714D7CAE2226}" srcOrd="2" destOrd="0" presId="urn:microsoft.com/office/officeart/2018/2/layout/IconLabelList"/>
    <dgm:cxn modelId="{14E08ACC-2F53-45B2-91A4-47CFBFFEEEFA}" type="presParOf" srcId="{B91A9DE7-C041-4385-8D22-5C0D65F5C891}" destId="{11FB801D-7190-48BA-88D3-14DA620ABCD4}" srcOrd="3" destOrd="0" presId="urn:microsoft.com/office/officeart/2018/2/layout/IconLabelList"/>
    <dgm:cxn modelId="{F3F6EA83-9487-4FB8-9F95-DCF60209BE73}" type="presParOf" srcId="{B91A9DE7-C041-4385-8D22-5C0D65F5C891}" destId="{7AA7AA0A-A1EF-46BA-BC3B-78F26947B071}" srcOrd="4" destOrd="0" presId="urn:microsoft.com/office/officeart/2018/2/layout/IconLabelList"/>
    <dgm:cxn modelId="{7ED599FC-3E28-4F1C-954D-87E9774A9CC2}" type="presParOf" srcId="{7AA7AA0A-A1EF-46BA-BC3B-78F26947B071}" destId="{8FB0977F-8FAB-42B4-B26B-7664985D63B9}" srcOrd="0" destOrd="0" presId="urn:microsoft.com/office/officeart/2018/2/layout/IconLabelList"/>
    <dgm:cxn modelId="{A9C108E7-F09D-4BA0-8BED-C57112DDA103}" type="presParOf" srcId="{7AA7AA0A-A1EF-46BA-BC3B-78F26947B071}" destId="{DD75694B-41FC-4E1E-8126-CBBDC236D656}" srcOrd="1" destOrd="0" presId="urn:microsoft.com/office/officeart/2018/2/layout/IconLabelList"/>
    <dgm:cxn modelId="{A71EC417-0CD0-4239-BBB6-A5F9447B8A31}" type="presParOf" srcId="{7AA7AA0A-A1EF-46BA-BC3B-78F26947B071}" destId="{FE295915-15D9-4DFC-A6CC-9C75F88D3B9B}" srcOrd="2" destOrd="0" presId="urn:microsoft.com/office/officeart/2018/2/layout/IconLabelList"/>
    <dgm:cxn modelId="{855AE607-8A23-43BA-991D-0ABFA0BCAEF7}" type="presParOf" srcId="{B91A9DE7-C041-4385-8D22-5C0D65F5C891}" destId="{01B14D5E-55D4-4AED-864C-D1EF7C6CFDB1}" srcOrd="5" destOrd="0" presId="urn:microsoft.com/office/officeart/2018/2/layout/IconLabelList"/>
    <dgm:cxn modelId="{825AEA7D-AF16-4532-928A-4748B062A9C3}" type="presParOf" srcId="{B91A9DE7-C041-4385-8D22-5C0D65F5C891}" destId="{1240DA9A-3E95-4852-B737-C216239D6F7D}" srcOrd="6" destOrd="0" presId="urn:microsoft.com/office/officeart/2018/2/layout/IconLabelList"/>
    <dgm:cxn modelId="{CF2089BA-0BE2-4FFE-8187-FA9C36D7D10F}" type="presParOf" srcId="{1240DA9A-3E95-4852-B737-C216239D6F7D}" destId="{B12CE990-8C00-4449-B549-7A0B6A058242}" srcOrd="0" destOrd="0" presId="urn:microsoft.com/office/officeart/2018/2/layout/IconLabelList"/>
    <dgm:cxn modelId="{C0C195A3-21B5-4194-8C60-7EFD4696EA54}" type="presParOf" srcId="{1240DA9A-3E95-4852-B737-C216239D6F7D}" destId="{E853A5CE-75AD-4979-A9E0-7C960CE20752}" srcOrd="1" destOrd="0" presId="urn:microsoft.com/office/officeart/2018/2/layout/IconLabelList"/>
    <dgm:cxn modelId="{10B64B7C-1B46-4C6B-9F80-E97D2F0CFD22}" type="presParOf" srcId="{1240DA9A-3E95-4852-B737-C216239D6F7D}" destId="{3B1A1F28-F720-46E6-BBCE-39B9E5B906C6}" srcOrd="2" destOrd="0" presId="urn:microsoft.com/office/officeart/2018/2/layout/IconLabelList"/>
    <dgm:cxn modelId="{4C1A17E1-3230-4D52-8EB7-E08E4EB8E09C}" type="presParOf" srcId="{B91A9DE7-C041-4385-8D22-5C0D65F5C891}" destId="{E86580EC-4846-474F-B88D-D3FF8E2CB264}" srcOrd="7" destOrd="0" presId="urn:microsoft.com/office/officeart/2018/2/layout/IconLabelList"/>
    <dgm:cxn modelId="{F9FD7995-374C-483B-A193-31F0C7276D55}" type="presParOf" srcId="{B91A9DE7-C041-4385-8D22-5C0D65F5C891}" destId="{A81A9F4F-02B0-4ED1-BC93-0D8FA7E74F6F}" srcOrd="8" destOrd="0" presId="urn:microsoft.com/office/officeart/2018/2/layout/IconLabelList"/>
    <dgm:cxn modelId="{0307D547-8C27-4E39-95B1-D6E0328B0C6F}" type="presParOf" srcId="{A81A9F4F-02B0-4ED1-BC93-0D8FA7E74F6F}" destId="{3B03C11F-7D5D-43E4-A841-FD11FF08BBEF}" srcOrd="0" destOrd="0" presId="urn:microsoft.com/office/officeart/2018/2/layout/IconLabelList"/>
    <dgm:cxn modelId="{4A2A0E2E-CB1A-4088-8FF3-38AF2948DD90}" type="presParOf" srcId="{A81A9F4F-02B0-4ED1-BC93-0D8FA7E74F6F}" destId="{E47622A3-1AC9-4F9C-AC3C-1BDC06E8BB79}" srcOrd="1" destOrd="0" presId="urn:microsoft.com/office/officeart/2018/2/layout/IconLabelList"/>
    <dgm:cxn modelId="{4298D33C-012A-460D-A36F-C10862C4320D}" type="presParOf" srcId="{A81A9F4F-02B0-4ED1-BC93-0D8FA7E74F6F}" destId="{36E8958D-B4A4-45D1-A790-F556E6645CD8}" srcOrd="2" destOrd="0" presId="urn:microsoft.com/office/officeart/2018/2/layout/IconLabelList"/>
    <dgm:cxn modelId="{696E7023-56AC-4B38-A0C3-10F8D547E103}" type="presParOf" srcId="{B91A9DE7-C041-4385-8D22-5C0D65F5C891}" destId="{97CF52D7-6EE3-4315-800E-186CCCCE510A}" srcOrd="9" destOrd="0" presId="urn:microsoft.com/office/officeart/2018/2/layout/IconLabelList"/>
    <dgm:cxn modelId="{7002C13B-1986-43A0-8F92-E9B075136134}" type="presParOf" srcId="{B91A9DE7-C041-4385-8D22-5C0D65F5C891}" destId="{39AE9E42-EB02-4E2B-BB68-C630CB5FAA52}" srcOrd="10" destOrd="0" presId="urn:microsoft.com/office/officeart/2018/2/layout/IconLabelList"/>
    <dgm:cxn modelId="{5CEA7EAD-4B77-40CF-ABD7-04F2912DE6C3}" type="presParOf" srcId="{39AE9E42-EB02-4E2B-BB68-C630CB5FAA52}" destId="{DE7DE2DD-2083-4353-85D4-E700EE620469}" srcOrd="0" destOrd="0" presId="urn:microsoft.com/office/officeart/2018/2/layout/IconLabelList"/>
    <dgm:cxn modelId="{0368E3E0-F993-49E1-85A1-1CFBEB6AD321}" type="presParOf" srcId="{39AE9E42-EB02-4E2B-BB68-C630CB5FAA52}" destId="{3AC42136-4FA9-4735-8D09-57BCC2A89CDB}" srcOrd="1" destOrd="0" presId="urn:microsoft.com/office/officeart/2018/2/layout/IconLabelList"/>
    <dgm:cxn modelId="{CDF804BC-F05C-4917-ACFB-0075B90DB53E}" type="presParOf" srcId="{39AE9E42-EB02-4E2B-BB68-C630CB5FAA52}" destId="{A8D9C14A-B217-430D-AD8A-939BE41B5CA4}" srcOrd="2" destOrd="0" presId="urn:microsoft.com/office/officeart/2018/2/layout/IconLabelList"/>
    <dgm:cxn modelId="{D1CB40EB-C1DB-4BEB-94BE-90CB631463ED}" type="presParOf" srcId="{B91A9DE7-C041-4385-8D22-5C0D65F5C891}" destId="{C87B34F8-A47C-45CB-9848-37EE0F0C1BAF}" srcOrd="11" destOrd="0" presId="urn:microsoft.com/office/officeart/2018/2/layout/IconLabelList"/>
    <dgm:cxn modelId="{9DC0671A-05C0-43F1-B671-DDA622D7F3AB}" type="presParOf" srcId="{B91A9DE7-C041-4385-8D22-5C0D65F5C891}" destId="{183DD9C3-7151-41F4-B014-D3A351561FBF}" srcOrd="12" destOrd="0" presId="urn:microsoft.com/office/officeart/2018/2/layout/IconLabelList"/>
    <dgm:cxn modelId="{496DF104-44F1-473B-8BA3-9B0E3E5C6582}" type="presParOf" srcId="{183DD9C3-7151-41F4-B014-D3A351561FBF}" destId="{56FFA496-24D6-4CFA-AEDF-E39FDFFC51ED}" srcOrd="0" destOrd="0" presId="urn:microsoft.com/office/officeart/2018/2/layout/IconLabelList"/>
    <dgm:cxn modelId="{858BF5B5-62FC-4829-97C4-3C698AF32CCF}" type="presParOf" srcId="{183DD9C3-7151-41F4-B014-D3A351561FBF}" destId="{FD36A687-82F5-49B0-9684-8D87E2DAFD4E}" srcOrd="1" destOrd="0" presId="urn:microsoft.com/office/officeart/2018/2/layout/IconLabelList"/>
    <dgm:cxn modelId="{CA2AE136-CC2A-435E-9F46-98D0867DD1E4}" type="presParOf" srcId="{183DD9C3-7151-41F4-B014-D3A351561FBF}" destId="{1B675095-22AA-41CD-8865-23B9F66A7AE0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788E49-09B1-4F24-AD1C-32DF3EF82DA0}">
      <dsp:nvSpPr>
        <dsp:cNvPr id="0" name=""/>
        <dsp:cNvSpPr/>
      </dsp:nvSpPr>
      <dsp:spPr>
        <a:xfrm>
          <a:off x="0" y="3201"/>
          <a:ext cx="6391275" cy="149722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145838-D0AF-4FA1-8592-7E97928D86A5}">
      <dsp:nvSpPr>
        <dsp:cNvPr id="0" name=""/>
        <dsp:cNvSpPr/>
      </dsp:nvSpPr>
      <dsp:spPr>
        <a:xfrm>
          <a:off x="452910" y="340077"/>
          <a:ext cx="823473" cy="82347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5BDF9D-1CAD-4D14-BD02-EB0EB3106B2E}">
      <dsp:nvSpPr>
        <dsp:cNvPr id="0" name=""/>
        <dsp:cNvSpPr/>
      </dsp:nvSpPr>
      <dsp:spPr>
        <a:xfrm>
          <a:off x="1729293" y="3201"/>
          <a:ext cx="4660290" cy="14972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456" tIns="158456" rIns="158456" bIns="158456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Flash Cards – the game “memory</a:t>
          </a:r>
          <a:r>
            <a:rPr lang="en-US" sz="2400" kern="1200" dirty="0" smtClean="0"/>
            <a:t>”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Rhymes</a:t>
          </a:r>
          <a:endParaRPr lang="en-US" sz="2400" kern="1200" dirty="0"/>
        </a:p>
      </dsp:txBody>
      <dsp:txXfrm>
        <a:off x="1729293" y="3201"/>
        <a:ext cx="4660290" cy="1497223"/>
      </dsp:txXfrm>
    </dsp:sp>
    <dsp:sp modelId="{4BEAC2B7-41C8-496B-BD29-8B7E622CAC19}">
      <dsp:nvSpPr>
        <dsp:cNvPr id="0" name=""/>
        <dsp:cNvSpPr/>
      </dsp:nvSpPr>
      <dsp:spPr>
        <a:xfrm>
          <a:off x="0" y="1874731"/>
          <a:ext cx="6391275" cy="149722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B2348E-904C-431D-BD34-DDBA827AF43C}">
      <dsp:nvSpPr>
        <dsp:cNvPr id="0" name=""/>
        <dsp:cNvSpPr/>
      </dsp:nvSpPr>
      <dsp:spPr>
        <a:xfrm>
          <a:off x="452910" y="2211606"/>
          <a:ext cx="823473" cy="823473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7D391D-65DD-4752-BD45-6D026EF1D2A5}">
      <dsp:nvSpPr>
        <dsp:cNvPr id="0" name=""/>
        <dsp:cNvSpPr/>
      </dsp:nvSpPr>
      <dsp:spPr>
        <a:xfrm>
          <a:off x="1729293" y="1874731"/>
          <a:ext cx="2876073" cy="14972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456" tIns="158456" rIns="158456" bIns="158456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/>
            <a:t>Visualization</a:t>
          </a:r>
        </a:p>
      </dsp:txBody>
      <dsp:txXfrm>
        <a:off x="1729293" y="1874731"/>
        <a:ext cx="2876073" cy="1497223"/>
      </dsp:txXfrm>
    </dsp:sp>
    <dsp:sp modelId="{B4CDAC43-D0B2-40A8-A139-ECA3C7F93617}">
      <dsp:nvSpPr>
        <dsp:cNvPr id="0" name=""/>
        <dsp:cNvSpPr/>
      </dsp:nvSpPr>
      <dsp:spPr>
        <a:xfrm>
          <a:off x="4605367" y="1874731"/>
          <a:ext cx="1784217" cy="14972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456" tIns="158456" rIns="158456" bIns="158456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Drawing pictures or symbols associated with terms </a:t>
          </a:r>
        </a:p>
      </dsp:txBody>
      <dsp:txXfrm>
        <a:off x="4605367" y="1874731"/>
        <a:ext cx="1784217" cy="1497223"/>
      </dsp:txXfrm>
    </dsp:sp>
    <dsp:sp modelId="{FA822843-9838-4B6F-A764-64FC279BB516}">
      <dsp:nvSpPr>
        <dsp:cNvPr id="0" name=""/>
        <dsp:cNvSpPr/>
      </dsp:nvSpPr>
      <dsp:spPr>
        <a:xfrm>
          <a:off x="0" y="3746261"/>
          <a:ext cx="6391275" cy="149722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C4F23D-DF6E-4197-B62E-EFBB4AF4F0E0}">
      <dsp:nvSpPr>
        <dsp:cNvPr id="0" name=""/>
        <dsp:cNvSpPr/>
      </dsp:nvSpPr>
      <dsp:spPr>
        <a:xfrm>
          <a:off x="452910" y="4083136"/>
          <a:ext cx="823473" cy="823473"/>
        </a:xfrm>
        <a:prstGeom prst="rect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0B9E34-50E8-4C05-997E-06E6FB5751A7}">
      <dsp:nvSpPr>
        <dsp:cNvPr id="0" name=""/>
        <dsp:cNvSpPr/>
      </dsp:nvSpPr>
      <dsp:spPr>
        <a:xfrm>
          <a:off x="1729293" y="3746261"/>
          <a:ext cx="2876073" cy="14972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456" tIns="158456" rIns="158456" bIns="158456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/>
            <a:t>Mnemonic Devices </a:t>
          </a:r>
        </a:p>
      </dsp:txBody>
      <dsp:txXfrm>
        <a:off x="1729293" y="3746261"/>
        <a:ext cx="2876073" cy="1497223"/>
      </dsp:txXfrm>
    </dsp:sp>
    <dsp:sp modelId="{B94F2A3C-3D98-4048-988A-79D6FD2655A8}">
      <dsp:nvSpPr>
        <dsp:cNvPr id="0" name=""/>
        <dsp:cNvSpPr/>
      </dsp:nvSpPr>
      <dsp:spPr>
        <a:xfrm>
          <a:off x="4605367" y="3746261"/>
          <a:ext cx="1784217" cy="14972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456" tIns="158456" rIns="158456" bIns="158456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>
              <a:hlinkClick xmlns:r="http://schemas.openxmlformats.org/officeDocument/2006/relationships" r:id="rId8"/>
            </a:rPr>
            <a:t>https://www.youtube.com/watch?v=CCUADvwyPUE</a:t>
          </a:r>
          <a:endParaRPr lang="en-US" sz="1100" kern="1200"/>
        </a:p>
      </dsp:txBody>
      <dsp:txXfrm>
        <a:off x="4605367" y="3746261"/>
        <a:ext cx="1784217" cy="14972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EAE9C9-54AB-4E68-9449-D20E69E0EE31}">
      <dsp:nvSpPr>
        <dsp:cNvPr id="0" name=""/>
        <dsp:cNvSpPr/>
      </dsp:nvSpPr>
      <dsp:spPr>
        <a:xfrm>
          <a:off x="0" y="0"/>
          <a:ext cx="7411544" cy="6160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/>
            <a:t>Spacing and Interleaving</a:t>
          </a:r>
        </a:p>
      </dsp:txBody>
      <dsp:txXfrm>
        <a:off x="18044" y="18044"/>
        <a:ext cx="6674662" cy="579994"/>
      </dsp:txXfrm>
    </dsp:sp>
    <dsp:sp modelId="{B2073DF6-853E-428A-B072-9D09C64F11AE}">
      <dsp:nvSpPr>
        <dsp:cNvPr id="0" name=""/>
        <dsp:cNvSpPr/>
      </dsp:nvSpPr>
      <dsp:spPr>
        <a:xfrm>
          <a:off x="553459" y="701650"/>
          <a:ext cx="7411544" cy="6160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/>
            <a:t>Give time between and mix up your studying</a:t>
          </a:r>
        </a:p>
      </dsp:txBody>
      <dsp:txXfrm>
        <a:off x="571503" y="719694"/>
        <a:ext cx="6421543" cy="579994"/>
      </dsp:txXfrm>
    </dsp:sp>
    <dsp:sp modelId="{6B1CA8C0-39CB-4BA1-B19B-396A97FDB117}">
      <dsp:nvSpPr>
        <dsp:cNvPr id="0" name=""/>
        <dsp:cNvSpPr/>
      </dsp:nvSpPr>
      <dsp:spPr>
        <a:xfrm>
          <a:off x="1106919" y="1403300"/>
          <a:ext cx="7411544" cy="6160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/>
            <a:t>This forces you to “forget the information” and have to be forced to remember it *Active retrieval</a:t>
          </a:r>
        </a:p>
      </dsp:txBody>
      <dsp:txXfrm>
        <a:off x="1124963" y="1421344"/>
        <a:ext cx="6421543" cy="579994"/>
      </dsp:txXfrm>
    </dsp:sp>
    <dsp:sp modelId="{B6FE5684-26D6-4899-A00B-D7D159B18B8A}">
      <dsp:nvSpPr>
        <dsp:cNvPr id="0" name=""/>
        <dsp:cNvSpPr/>
      </dsp:nvSpPr>
      <dsp:spPr>
        <a:xfrm>
          <a:off x="1660378" y="2104950"/>
          <a:ext cx="7411544" cy="6160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/>
            <a:t>“interleaving is beneficial is that mixed practice </a:t>
          </a:r>
          <a:r>
            <a:rPr lang="en-US" sz="1100" kern="1200">
              <a:hlinkClick xmlns:r="http://schemas.openxmlformats.org/officeDocument/2006/relationships" r:id="rId1"/>
            </a:rPr>
            <a:t>forces learners</a:t>
          </a:r>
          <a:r>
            <a:rPr lang="en-US" sz="1100" kern="1200"/>
            <a:t> to figure out what strategies, techniques, and information they need to use in order to solve problems that they encounter”</a:t>
          </a:r>
        </a:p>
      </dsp:txBody>
      <dsp:txXfrm>
        <a:off x="1678422" y="2122994"/>
        <a:ext cx="6421543" cy="579994"/>
      </dsp:txXfrm>
    </dsp:sp>
    <dsp:sp modelId="{6AE4068E-AE2C-480C-A8DD-E2A48A10A253}">
      <dsp:nvSpPr>
        <dsp:cNvPr id="0" name=""/>
        <dsp:cNvSpPr/>
      </dsp:nvSpPr>
      <dsp:spPr>
        <a:xfrm>
          <a:off x="2213838" y="2806600"/>
          <a:ext cx="7411544" cy="6160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/>
            <a:t>Example in sports, learn how to throw from many different locations in practice</a:t>
          </a:r>
        </a:p>
      </dsp:txBody>
      <dsp:txXfrm>
        <a:off x="2231882" y="2824644"/>
        <a:ext cx="6421543" cy="579994"/>
      </dsp:txXfrm>
    </dsp:sp>
    <dsp:sp modelId="{F4987819-8D72-4B85-9815-E2150E52A837}">
      <dsp:nvSpPr>
        <dsp:cNvPr id="0" name=""/>
        <dsp:cNvSpPr/>
      </dsp:nvSpPr>
      <dsp:spPr>
        <a:xfrm>
          <a:off x="7011090" y="450082"/>
          <a:ext cx="400453" cy="40045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7101192" y="450082"/>
        <a:ext cx="220249" cy="301341"/>
      </dsp:txXfrm>
    </dsp:sp>
    <dsp:sp modelId="{28D1FBF8-5283-4ED5-8843-A53BAB923A96}">
      <dsp:nvSpPr>
        <dsp:cNvPr id="0" name=""/>
        <dsp:cNvSpPr/>
      </dsp:nvSpPr>
      <dsp:spPr>
        <a:xfrm>
          <a:off x="7564550" y="1151732"/>
          <a:ext cx="400453" cy="40045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7654652" y="1151732"/>
        <a:ext cx="220249" cy="301341"/>
      </dsp:txXfrm>
    </dsp:sp>
    <dsp:sp modelId="{1892ED41-3329-412A-932F-48DAF1095A39}">
      <dsp:nvSpPr>
        <dsp:cNvPr id="0" name=""/>
        <dsp:cNvSpPr/>
      </dsp:nvSpPr>
      <dsp:spPr>
        <a:xfrm>
          <a:off x="8118010" y="1843114"/>
          <a:ext cx="400453" cy="40045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8208112" y="1843114"/>
        <a:ext cx="220249" cy="301341"/>
      </dsp:txXfrm>
    </dsp:sp>
    <dsp:sp modelId="{B90F6198-5CE6-416E-865E-EC40F6E1FE8D}">
      <dsp:nvSpPr>
        <dsp:cNvPr id="0" name=""/>
        <dsp:cNvSpPr/>
      </dsp:nvSpPr>
      <dsp:spPr>
        <a:xfrm>
          <a:off x="8671469" y="2551610"/>
          <a:ext cx="400453" cy="40045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8761571" y="2551610"/>
        <a:ext cx="220249" cy="30134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E6E1FE-B0D4-42E8-83BF-7ABF569B517D}">
      <dsp:nvSpPr>
        <dsp:cNvPr id="0" name=""/>
        <dsp:cNvSpPr/>
      </dsp:nvSpPr>
      <dsp:spPr>
        <a:xfrm>
          <a:off x="354366" y="1050693"/>
          <a:ext cx="571113" cy="57111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C0FEBF-BF0A-453D-AE52-D0223B90A0FD}">
      <dsp:nvSpPr>
        <dsp:cNvPr id="0" name=""/>
        <dsp:cNvSpPr/>
      </dsp:nvSpPr>
      <dsp:spPr>
        <a:xfrm>
          <a:off x="5352" y="1876746"/>
          <a:ext cx="1269140" cy="8725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/>
            <a:t>Office Hours</a:t>
          </a:r>
        </a:p>
      </dsp:txBody>
      <dsp:txXfrm>
        <a:off x="5352" y="1876746"/>
        <a:ext cx="1269140" cy="872534"/>
      </dsp:txXfrm>
    </dsp:sp>
    <dsp:sp modelId="{EFFAA2E2-D6C4-457B-B6A7-FB636B585B18}">
      <dsp:nvSpPr>
        <dsp:cNvPr id="0" name=""/>
        <dsp:cNvSpPr/>
      </dsp:nvSpPr>
      <dsp:spPr>
        <a:xfrm>
          <a:off x="1845606" y="1050693"/>
          <a:ext cx="571113" cy="57111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80B090-A4FF-418A-B17D-714D7CAE2226}">
      <dsp:nvSpPr>
        <dsp:cNvPr id="0" name=""/>
        <dsp:cNvSpPr/>
      </dsp:nvSpPr>
      <dsp:spPr>
        <a:xfrm>
          <a:off x="1496592" y="1876746"/>
          <a:ext cx="1269140" cy="8725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/>
            <a:t>Tutors</a:t>
          </a:r>
        </a:p>
      </dsp:txBody>
      <dsp:txXfrm>
        <a:off x="1496592" y="1876746"/>
        <a:ext cx="1269140" cy="872534"/>
      </dsp:txXfrm>
    </dsp:sp>
    <dsp:sp modelId="{8FB0977F-8FAB-42B4-B26B-7664985D63B9}">
      <dsp:nvSpPr>
        <dsp:cNvPr id="0" name=""/>
        <dsp:cNvSpPr/>
      </dsp:nvSpPr>
      <dsp:spPr>
        <a:xfrm>
          <a:off x="3336846" y="1050693"/>
          <a:ext cx="571113" cy="57111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295915-15D9-4DFC-A6CC-9C75F88D3B9B}">
      <dsp:nvSpPr>
        <dsp:cNvPr id="0" name=""/>
        <dsp:cNvSpPr/>
      </dsp:nvSpPr>
      <dsp:spPr>
        <a:xfrm>
          <a:off x="2987832" y="1876746"/>
          <a:ext cx="1269140" cy="8725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/>
            <a:t>Group study sessions</a:t>
          </a:r>
        </a:p>
      </dsp:txBody>
      <dsp:txXfrm>
        <a:off x="2987832" y="1876746"/>
        <a:ext cx="1269140" cy="872534"/>
      </dsp:txXfrm>
    </dsp:sp>
    <dsp:sp modelId="{B12CE990-8C00-4449-B549-7A0B6A058242}">
      <dsp:nvSpPr>
        <dsp:cNvPr id="0" name=""/>
        <dsp:cNvSpPr/>
      </dsp:nvSpPr>
      <dsp:spPr>
        <a:xfrm>
          <a:off x="4828086" y="1050693"/>
          <a:ext cx="571113" cy="57111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1A1F28-F720-46E6-BBCE-39B9E5B906C6}">
      <dsp:nvSpPr>
        <dsp:cNvPr id="0" name=""/>
        <dsp:cNvSpPr/>
      </dsp:nvSpPr>
      <dsp:spPr>
        <a:xfrm>
          <a:off x="4479073" y="1876746"/>
          <a:ext cx="1269140" cy="8725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/>
            <a:t>Excel Centers</a:t>
          </a:r>
        </a:p>
      </dsp:txBody>
      <dsp:txXfrm>
        <a:off x="4479073" y="1876746"/>
        <a:ext cx="1269140" cy="872534"/>
      </dsp:txXfrm>
    </dsp:sp>
    <dsp:sp modelId="{3B03C11F-7D5D-43E4-A841-FD11FF08BBEF}">
      <dsp:nvSpPr>
        <dsp:cNvPr id="0" name=""/>
        <dsp:cNvSpPr/>
      </dsp:nvSpPr>
      <dsp:spPr>
        <a:xfrm>
          <a:off x="6319327" y="1050693"/>
          <a:ext cx="571113" cy="571113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E8958D-B4A4-45D1-A790-F556E6645CD8}">
      <dsp:nvSpPr>
        <dsp:cNvPr id="0" name=""/>
        <dsp:cNvSpPr/>
      </dsp:nvSpPr>
      <dsp:spPr>
        <a:xfrm>
          <a:off x="5970313" y="1876746"/>
          <a:ext cx="1269140" cy="8725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/>
            <a:t>Faculty </a:t>
          </a:r>
        </a:p>
      </dsp:txBody>
      <dsp:txXfrm>
        <a:off x="5970313" y="1876746"/>
        <a:ext cx="1269140" cy="872534"/>
      </dsp:txXfrm>
    </dsp:sp>
    <dsp:sp modelId="{DE7DE2DD-2083-4353-85D4-E700EE620469}">
      <dsp:nvSpPr>
        <dsp:cNvPr id="0" name=""/>
        <dsp:cNvSpPr/>
      </dsp:nvSpPr>
      <dsp:spPr>
        <a:xfrm>
          <a:off x="7810567" y="1050693"/>
          <a:ext cx="571113" cy="571113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D9C14A-B217-430D-AD8A-939BE41B5CA4}">
      <dsp:nvSpPr>
        <dsp:cNvPr id="0" name=""/>
        <dsp:cNvSpPr/>
      </dsp:nvSpPr>
      <dsp:spPr>
        <a:xfrm>
          <a:off x="7461553" y="1876746"/>
          <a:ext cx="1269140" cy="8725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/>
            <a:t>Don’t be afraid to ask questions when they arise.  Studying when a student is confused or challenged manifests frustration and defeat.  Its ok to seek clarification, especially while taking notes in class</a:t>
          </a:r>
        </a:p>
      </dsp:txBody>
      <dsp:txXfrm>
        <a:off x="7461553" y="1876746"/>
        <a:ext cx="1269140" cy="872534"/>
      </dsp:txXfrm>
    </dsp:sp>
    <dsp:sp modelId="{56FFA496-24D6-4CFA-AEDF-E39FDFFC51ED}">
      <dsp:nvSpPr>
        <dsp:cNvPr id="0" name=""/>
        <dsp:cNvSpPr/>
      </dsp:nvSpPr>
      <dsp:spPr>
        <a:xfrm>
          <a:off x="9301807" y="1050693"/>
          <a:ext cx="571113" cy="571113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675095-22AA-41CD-8865-23B9F66A7AE0}">
      <dsp:nvSpPr>
        <dsp:cNvPr id="0" name=""/>
        <dsp:cNvSpPr/>
      </dsp:nvSpPr>
      <dsp:spPr>
        <a:xfrm>
          <a:off x="8952793" y="1876746"/>
          <a:ext cx="1269140" cy="8725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/>
            <a:t>Repetition is key.  The more ways you mix up your studying, the more likely you will retain the information.  Short term </a:t>
          </a:r>
          <a:r>
            <a:rPr lang="en-US" sz="1100" kern="1200">
              <a:sym typeface="Wingdings" panose="05000000000000000000" pitchFamily="2" charset="2"/>
            </a:rPr>
            <a:t></a:t>
          </a:r>
          <a:r>
            <a:rPr lang="en-US" sz="1100" kern="1200"/>
            <a:t> long term memory.</a:t>
          </a:r>
        </a:p>
      </dsp:txBody>
      <dsp:txXfrm>
        <a:off x="8952793" y="1876746"/>
        <a:ext cx="1269140" cy="8725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392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010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0963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6777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9371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8945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8890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10/23/2019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8342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10/23/2019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166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t>10/23/2019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755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122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10/23/2019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772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452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281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926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602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43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645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  <p:sldLayoutId id="2147483734" r:id="rId16"/>
    <p:sldLayoutId id="214748373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5">
            <a:extLst>
              <a:ext uri="{FF2B5EF4-FFF2-40B4-BE49-F238E27FC236}">
                <a16:creationId xmlns:a16="http://schemas.microsoft.com/office/drawing/2014/main" id="{4E212B76-74CB-461F-90A3-EF4F2397A88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2E4D17-A48F-4EBF-A0E5-33A699151B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4929" y="1241266"/>
            <a:ext cx="4798142" cy="3153753"/>
          </a:xfrm>
        </p:spPr>
        <p:txBody>
          <a:bodyPr>
            <a:normAutofit/>
          </a:bodyPr>
          <a:lstStyle/>
          <a:p>
            <a:pPr algn="ctr"/>
            <a:r>
              <a:rPr lang="en-US" sz="7200" dirty="0">
                <a:solidFill>
                  <a:srgbClr val="EBEBEB"/>
                </a:solidFill>
              </a:rPr>
              <a:t>Study Skills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926F90-48DF-49B5-9703-4F364FCDE5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4929" y="4591665"/>
            <a:ext cx="4798142" cy="1622322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/>
              <a:t>GPS 1010</a:t>
            </a:r>
          </a:p>
          <a:p>
            <a:pPr algn="ctr"/>
            <a:r>
              <a:rPr lang="en-US" sz="2800" b="1" dirty="0"/>
              <a:t>The Office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E746D0-4B37-4869-B2EF-79D5F0FFFB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" name="Graphic 6" descr="Books">
            <a:extLst>
              <a:ext uri="{FF2B5EF4-FFF2-40B4-BE49-F238E27FC236}">
                <a16:creationId xmlns:a16="http://schemas.microsoft.com/office/drawing/2014/main" id="{2E2A9D30-F4A2-425E-B5FA-484E7A90A0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288503" y="1113063"/>
            <a:ext cx="4628758" cy="462875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509752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Rectangle 153">
            <a:extLst>
              <a:ext uri="{FF2B5EF4-FFF2-40B4-BE49-F238E27FC236}">
                <a16:creationId xmlns:a16="http://schemas.microsoft.com/office/drawing/2014/main" id="{643780CE-2BE5-46F6-97B2-60DF30217ED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6" name="Freeform: Shape 155">
            <a:extLst>
              <a:ext uri="{FF2B5EF4-FFF2-40B4-BE49-F238E27FC236}">
                <a16:creationId xmlns:a16="http://schemas.microsoft.com/office/drawing/2014/main" id="{61A87A49-68E6-459E-A5A6-46229FF421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171964" y="-140866"/>
            <a:ext cx="6053670" cy="7139732"/>
          </a:xfrm>
          <a:custGeom>
            <a:avLst/>
            <a:gdLst>
              <a:gd name="connsiteX0" fmla="*/ 6053670 w 6053670"/>
              <a:gd name="connsiteY0" fmla="*/ 1098 h 7139732"/>
              <a:gd name="connsiteX1" fmla="*/ 6053670 w 6053670"/>
              <a:gd name="connsiteY1" fmla="*/ 1084479 h 7139732"/>
              <a:gd name="connsiteX2" fmla="*/ 6053670 w 6053670"/>
              <a:gd name="connsiteY2" fmla="*/ 1254558 h 7139732"/>
              <a:gd name="connsiteX3" fmla="*/ 6053670 w 6053670"/>
              <a:gd name="connsiteY3" fmla="*/ 7139732 h 7139732"/>
              <a:gd name="connsiteX4" fmla="*/ 0 w 6053670"/>
              <a:gd name="connsiteY4" fmla="*/ 7139732 h 7139732"/>
              <a:gd name="connsiteX5" fmla="*/ 0 w 6053670"/>
              <a:gd name="connsiteY5" fmla="*/ 1249853 h 7139732"/>
              <a:gd name="connsiteX6" fmla="*/ 0 w 6053670"/>
              <a:gd name="connsiteY6" fmla="*/ 1084479 h 7139732"/>
              <a:gd name="connsiteX7" fmla="*/ 0 w 6053670"/>
              <a:gd name="connsiteY7" fmla="*/ 0 h 7139732"/>
              <a:gd name="connsiteX8" fmla="*/ 35717 w 6053670"/>
              <a:gd name="connsiteY8" fmla="*/ 5488 h 7139732"/>
              <a:gd name="connsiteX9" fmla="*/ 140445 w 6053670"/>
              <a:gd name="connsiteY9" fmla="*/ 21641 h 7139732"/>
              <a:gd name="connsiteX10" fmla="*/ 216722 w 6053670"/>
              <a:gd name="connsiteY10" fmla="*/ 32932 h 7139732"/>
              <a:gd name="connsiteX11" fmla="*/ 307527 w 6053670"/>
              <a:gd name="connsiteY11" fmla="*/ 44850 h 7139732"/>
              <a:gd name="connsiteX12" fmla="*/ 415282 w 6053670"/>
              <a:gd name="connsiteY12" fmla="*/ 59121 h 7139732"/>
              <a:gd name="connsiteX13" fmla="*/ 534539 w 6053670"/>
              <a:gd name="connsiteY13" fmla="*/ 74175 h 7139732"/>
              <a:gd name="connsiteX14" fmla="*/ 668931 w 6053670"/>
              <a:gd name="connsiteY14" fmla="*/ 90014 h 7139732"/>
              <a:gd name="connsiteX15" fmla="*/ 815430 w 6053670"/>
              <a:gd name="connsiteY15" fmla="*/ 106794 h 7139732"/>
              <a:gd name="connsiteX16" fmla="*/ 974641 w 6053670"/>
              <a:gd name="connsiteY16" fmla="*/ 123574 h 7139732"/>
              <a:gd name="connsiteX17" fmla="*/ 1144144 w 6053670"/>
              <a:gd name="connsiteY17" fmla="*/ 140667 h 7139732"/>
              <a:gd name="connsiteX18" fmla="*/ 1326965 w 6053670"/>
              <a:gd name="connsiteY18" fmla="*/ 156506 h 7139732"/>
              <a:gd name="connsiteX19" fmla="*/ 1518261 w 6053670"/>
              <a:gd name="connsiteY19" fmla="*/ 171717 h 7139732"/>
              <a:gd name="connsiteX20" fmla="*/ 1720453 w 6053670"/>
              <a:gd name="connsiteY20" fmla="*/ 185518 h 7139732"/>
              <a:gd name="connsiteX21" fmla="*/ 1931121 w 6053670"/>
              <a:gd name="connsiteY21" fmla="*/ 198690 h 7139732"/>
              <a:gd name="connsiteX22" fmla="*/ 2150869 w 6053670"/>
              <a:gd name="connsiteY22" fmla="*/ 211079 h 7139732"/>
              <a:gd name="connsiteX23" fmla="*/ 2263467 w 6053670"/>
              <a:gd name="connsiteY23" fmla="*/ 215470 h 7139732"/>
              <a:gd name="connsiteX24" fmla="*/ 2378487 w 6053670"/>
              <a:gd name="connsiteY24" fmla="*/ 220332 h 7139732"/>
              <a:gd name="connsiteX25" fmla="*/ 2495323 w 6053670"/>
              <a:gd name="connsiteY25" fmla="*/ 224879 h 7139732"/>
              <a:gd name="connsiteX26" fmla="*/ 2612764 w 6053670"/>
              <a:gd name="connsiteY26" fmla="*/ 227859 h 7139732"/>
              <a:gd name="connsiteX27" fmla="*/ 2732627 w 6053670"/>
              <a:gd name="connsiteY27" fmla="*/ 230525 h 7139732"/>
              <a:gd name="connsiteX28" fmla="*/ 2853700 w 6053670"/>
              <a:gd name="connsiteY28" fmla="*/ 233348 h 7139732"/>
              <a:gd name="connsiteX29" fmla="*/ 2977195 w 6053670"/>
              <a:gd name="connsiteY29" fmla="*/ 235229 h 7139732"/>
              <a:gd name="connsiteX30" fmla="*/ 3101901 w 6053670"/>
              <a:gd name="connsiteY30" fmla="*/ 235229 h 7139732"/>
              <a:gd name="connsiteX31" fmla="*/ 3227817 w 6053670"/>
              <a:gd name="connsiteY31" fmla="*/ 236170 h 7139732"/>
              <a:gd name="connsiteX32" fmla="*/ 3354944 w 6053670"/>
              <a:gd name="connsiteY32" fmla="*/ 235229 h 7139732"/>
              <a:gd name="connsiteX33" fmla="*/ 3483887 w 6053670"/>
              <a:gd name="connsiteY33" fmla="*/ 233348 h 7139732"/>
              <a:gd name="connsiteX34" fmla="*/ 3612830 w 6053670"/>
              <a:gd name="connsiteY34" fmla="*/ 231623 h 7139732"/>
              <a:gd name="connsiteX35" fmla="*/ 3743590 w 6053670"/>
              <a:gd name="connsiteY35" fmla="*/ 227859 h 7139732"/>
              <a:gd name="connsiteX36" fmla="*/ 3875560 w 6053670"/>
              <a:gd name="connsiteY36" fmla="*/ 223938 h 7139732"/>
              <a:gd name="connsiteX37" fmla="*/ 4007530 w 6053670"/>
              <a:gd name="connsiteY37" fmla="*/ 219391 h 7139732"/>
              <a:gd name="connsiteX38" fmla="*/ 4140710 w 6053670"/>
              <a:gd name="connsiteY38" fmla="*/ 212961 h 7139732"/>
              <a:gd name="connsiteX39" fmla="*/ 4275102 w 6053670"/>
              <a:gd name="connsiteY39" fmla="*/ 205277 h 7139732"/>
              <a:gd name="connsiteX40" fmla="*/ 4410098 w 6053670"/>
              <a:gd name="connsiteY40" fmla="*/ 197907 h 7139732"/>
              <a:gd name="connsiteX41" fmla="*/ 4545096 w 6053670"/>
              <a:gd name="connsiteY41" fmla="*/ 188498 h 7139732"/>
              <a:gd name="connsiteX42" fmla="*/ 4681909 w 6053670"/>
              <a:gd name="connsiteY42" fmla="*/ 177207 h 7139732"/>
              <a:gd name="connsiteX43" fmla="*/ 4816905 w 6053670"/>
              <a:gd name="connsiteY43" fmla="*/ 165916 h 7139732"/>
              <a:gd name="connsiteX44" fmla="*/ 4954323 w 6053670"/>
              <a:gd name="connsiteY44" fmla="*/ 152899 h 7139732"/>
              <a:gd name="connsiteX45" fmla="*/ 5092347 w 6053670"/>
              <a:gd name="connsiteY45" fmla="*/ 138629 h 7139732"/>
              <a:gd name="connsiteX46" fmla="*/ 5228555 w 6053670"/>
              <a:gd name="connsiteY46" fmla="*/ 123574 h 7139732"/>
              <a:gd name="connsiteX47" fmla="*/ 5366578 w 6053670"/>
              <a:gd name="connsiteY47" fmla="*/ 106010 h 7139732"/>
              <a:gd name="connsiteX48" fmla="*/ 5503997 w 6053670"/>
              <a:gd name="connsiteY48" fmla="*/ 87192 h 7139732"/>
              <a:gd name="connsiteX49" fmla="*/ 5642020 w 6053670"/>
              <a:gd name="connsiteY49" fmla="*/ 68530 h 7139732"/>
              <a:gd name="connsiteX50" fmla="*/ 5779438 w 6053670"/>
              <a:gd name="connsiteY50" fmla="*/ 46733 h 7139732"/>
              <a:gd name="connsiteX51" fmla="*/ 5916251 w 6053670"/>
              <a:gd name="connsiteY51" fmla="*/ 24464 h 7139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7139732">
                <a:moveTo>
                  <a:pt x="6053670" y="1098"/>
                </a:moveTo>
                <a:lnTo>
                  <a:pt x="6053670" y="1084479"/>
                </a:lnTo>
                <a:lnTo>
                  <a:pt x="6053670" y="1254558"/>
                </a:lnTo>
                <a:lnTo>
                  <a:pt x="6053670" y="7139732"/>
                </a:lnTo>
                <a:lnTo>
                  <a:pt x="0" y="7139732"/>
                </a:lnTo>
                <a:lnTo>
                  <a:pt x="0" y="1249853"/>
                </a:lnTo>
                <a:lnTo>
                  <a:pt x="0" y="1084479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1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90" y="227859"/>
                </a:lnTo>
                <a:lnTo>
                  <a:pt x="3875560" y="223938"/>
                </a:lnTo>
                <a:lnTo>
                  <a:pt x="4007530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158" name="Freeform 5">
            <a:extLst>
              <a:ext uri="{FF2B5EF4-FFF2-40B4-BE49-F238E27FC236}">
                <a16:creationId xmlns:a16="http://schemas.microsoft.com/office/drawing/2014/main" id="{F6ACD5FC-CAFE-48EB-B765-60EED2E052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41A573-FCD4-4961-8FB8-FFB743819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973668"/>
            <a:ext cx="2942210" cy="1020232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EBEBEB"/>
                </a:solidFill>
              </a:rPr>
              <a:t>Study Cycle </a:t>
            </a:r>
          </a:p>
        </p:txBody>
      </p:sp>
      <p:pic>
        <p:nvPicPr>
          <p:cNvPr id="1029" name="Picture 1">
            <a:extLst>
              <a:ext uri="{FF2B5EF4-FFF2-40B4-BE49-F238E27FC236}">
                <a16:creationId xmlns:a16="http://schemas.microsoft.com/office/drawing/2014/main" id="{827A6F56-027E-4544-92E6-17E8DA0D2E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3" t="12097" r="46506" b="11169"/>
          <a:stretch>
            <a:fillRect/>
          </a:stretch>
        </p:blipFill>
        <p:spPr bwMode="auto">
          <a:xfrm>
            <a:off x="5870934" y="434506"/>
            <a:ext cx="5252678" cy="6085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0" name="Rectangle 159">
            <a:extLst>
              <a:ext uri="{FF2B5EF4-FFF2-40B4-BE49-F238E27FC236}">
                <a16:creationId xmlns:a16="http://schemas.microsoft.com/office/drawing/2014/main" id="{9F33B405-D785-4738-B1C0-6A0AA5E982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2" name="Oval 161">
            <a:extLst>
              <a:ext uri="{FF2B5EF4-FFF2-40B4-BE49-F238E27FC236}">
                <a16:creationId xmlns:a16="http://schemas.microsoft.com/office/drawing/2014/main" id="{4233DC0E-DE6C-4FB6-A529-51B162641A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4" name="Oval 163">
            <a:extLst>
              <a:ext uri="{FF2B5EF4-FFF2-40B4-BE49-F238E27FC236}">
                <a16:creationId xmlns:a16="http://schemas.microsoft.com/office/drawing/2014/main" id="{3870477F-E451-4BC3-863F-0E2FC57288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36" name="Content Placeholder 1031">
            <a:extLst>
              <a:ext uri="{FF2B5EF4-FFF2-40B4-BE49-F238E27FC236}">
                <a16:creationId xmlns:a16="http://schemas.microsoft.com/office/drawing/2014/main" id="{D16F0663-DCD7-4F32-A649-2A66CB88A3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2120900"/>
            <a:ext cx="3133726" cy="38989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>
                <a:solidFill>
                  <a:srgbClr val="FFFFFF"/>
                </a:solidFill>
              </a:rPr>
              <a:t>Study Sessions should be before and after class</a:t>
            </a:r>
          </a:p>
          <a:p>
            <a:pPr>
              <a:lnSpc>
                <a:spcPct val="90000"/>
              </a:lnSpc>
            </a:pPr>
            <a:r>
              <a:rPr lang="en-US">
                <a:solidFill>
                  <a:srgbClr val="FFFFFF"/>
                </a:solidFill>
              </a:rPr>
              <a:t>Give yourself breaks after studying</a:t>
            </a:r>
          </a:p>
          <a:p>
            <a:pPr>
              <a:lnSpc>
                <a:spcPct val="90000"/>
              </a:lnSpc>
            </a:pPr>
            <a:r>
              <a:rPr lang="en-US">
                <a:solidFill>
                  <a:srgbClr val="FFFFFF"/>
                </a:solidFill>
              </a:rPr>
              <a:t>Have a location that you can focus and be productive! Try multiple places</a:t>
            </a:r>
          </a:p>
          <a:p>
            <a:pPr>
              <a:lnSpc>
                <a:spcPct val="90000"/>
              </a:lnSpc>
            </a:pPr>
            <a:r>
              <a:rPr lang="en-US">
                <a:solidFill>
                  <a:srgbClr val="FFFFFF"/>
                </a:solidFill>
              </a:rPr>
              <a:t>Use a study skill that works for you</a:t>
            </a:r>
          </a:p>
          <a:p>
            <a:pPr>
              <a:lnSpc>
                <a:spcPct val="90000"/>
              </a:lnSpc>
            </a:pPr>
            <a:r>
              <a:rPr lang="en-US">
                <a:solidFill>
                  <a:srgbClr val="FFFFFF"/>
                </a:solidFill>
              </a:rPr>
              <a:t>Don’t be afraid to ask questions.</a:t>
            </a:r>
          </a:p>
        </p:txBody>
      </p:sp>
      <p:sp>
        <p:nvSpPr>
          <p:cNvPr id="166" name="Freeform 5">
            <a:extLst>
              <a:ext uri="{FF2B5EF4-FFF2-40B4-BE49-F238E27FC236}">
                <a16:creationId xmlns:a16="http://schemas.microsoft.com/office/drawing/2014/main" id="{B4A81DE1-E2BC-4A31-99EE-71350421B0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CE9F9F0-5198-415C-8F7E-3C253DC978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77011" y="-2256186"/>
            <a:ext cx="9871383" cy="692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Study Cycle</a:t>
            </a:r>
            <a:endParaRPr kumimoji="0" lang="en-US" altLang="en-US" sz="9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F16A8EC9-0158-485F-8953-13CB5DAEFF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77011" y="-1600175"/>
            <a:ext cx="987138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Objective: 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 recognize the importance of each phase of the study cycle and how this process helps move learning from memorization to understanding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3757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A000C36E-AAFD-4188-BB55-FAE4A82728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0" cy="6858000"/>
          </a:xfrm>
          <a:prstGeom prst="rect">
            <a:avLst/>
          </a:prstGeom>
          <a:blipFill>
            <a:blip r:embed="rId2">
              <a:duotone>
                <a:schemeClr val="dk2">
                  <a:shade val="69000"/>
                  <a:hueMod val="91000"/>
                  <a:satMod val="164000"/>
                  <a:lumMod val="74000"/>
                </a:schemeClr>
                <a:schemeClr val="dk2">
                  <a:hueMod val="124000"/>
                  <a:satMod val="140000"/>
                  <a:lumMod val="142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3CB6D4A-4ADE-4BAF-BB67-7E9E8AB2C8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flipH="1">
            <a:off x="343043" y="402165"/>
            <a:ext cx="6738659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2065753A-F15B-43F6-B811-03D5434266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9519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Freeform 5">
            <a:extLst>
              <a:ext uri="{FF2B5EF4-FFF2-40B4-BE49-F238E27FC236}">
                <a16:creationId xmlns:a16="http://schemas.microsoft.com/office/drawing/2014/main" id="{219AED55-7F29-4A42-9B4E-43EA055109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5677511" flipH="1">
            <a:off x="6355223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</p:sp>
      <p:sp>
        <p:nvSpPr>
          <p:cNvPr id="34" name="Freeform 5">
            <a:extLst>
              <a:ext uri="{FF2B5EF4-FFF2-40B4-BE49-F238E27FC236}">
                <a16:creationId xmlns:a16="http://schemas.microsoft.com/office/drawing/2014/main" id="{3394EDF3-F539-40F8-9354-FE02885829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5400000" flipH="1">
            <a:off x="4512068" y="2801721"/>
            <a:ext cx="6053670" cy="1254558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41" name="Oval 35">
            <a:extLst>
              <a:ext uri="{FF2B5EF4-FFF2-40B4-BE49-F238E27FC236}">
                <a16:creationId xmlns:a16="http://schemas.microsoft.com/office/drawing/2014/main" id="{25236E71-242B-4CE7-96BC-B66F91F9DF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81884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2" name="Freeform 5">
            <a:extLst>
              <a:ext uri="{FF2B5EF4-FFF2-40B4-BE49-F238E27FC236}">
                <a16:creationId xmlns:a16="http://schemas.microsoft.com/office/drawing/2014/main" id="{683A5930-ABB0-4C7A-8E96-AB945DFB0D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flipH="1"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E8600F-2203-4304-9124-38DB8FB03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1239" y="973667"/>
            <a:ext cx="2942210" cy="4833745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EBEBEB"/>
                </a:solidFill>
              </a:rPr>
              <a:t>Study Skill #1: Note taking and </a:t>
            </a:r>
            <a:br>
              <a:rPr lang="en-US">
                <a:solidFill>
                  <a:srgbClr val="EBEBEB"/>
                </a:solidFill>
              </a:rPr>
            </a:br>
            <a:r>
              <a:rPr lang="en-US">
                <a:solidFill>
                  <a:srgbClr val="EBEBEB"/>
                </a:solidFill>
              </a:rPr>
              <a:t>In Class Skills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3E51D9F-DA72-49DE-9183-76B062B385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06A90D8-ADB6-47F0-973D-789522F4B99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7808194"/>
              </p:ext>
            </p:extLst>
          </p:nvPr>
        </p:nvGraphicFramePr>
        <p:xfrm>
          <a:off x="1294847" y="973667"/>
          <a:ext cx="5456916" cy="53036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56916">
                  <a:extLst>
                    <a:ext uri="{9D8B030D-6E8A-4147-A177-3AD203B41FA5}">
                      <a16:colId xmlns:a16="http://schemas.microsoft.com/office/drawing/2014/main" val="2999781061"/>
                    </a:ext>
                  </a:extLst>
                </a:gridCol>
              </a:tblGrid>
              <a:tr h="44806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>
                          <a:effectLst/>
                        </a:rPr>
                        <a:t>Abbreviate</a:t>
                      </a:r>
                      <a:endParaRPr lang="en-US" sz="2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35" marR="67535" marT="0" marB="0"/>
                </a:tc>
                <a:extLst>
                  <a:ext uri="{0D108BD9-81ED-4DB2-BD59-A6C34878D82A}">
                    <a16:rowId xmlns:a16="http://schemas.microsoft.com/office/drawing/2014/main" val="1773768861"/>
                  </a:ext>
                </a:extLst>
              </a:tr>
              <a:tr h="44806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>
                          <a:effectLst/>
                        </a:rPr>
                        <a:t>Ask Questions</a:t>
                      </a:r>
                      <a:endParaRPr lang="en-US" sz="2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35" marR="67535" marT="0" marB="0"/>
                </a:tc>
                <a:extLst>
                  <a:ext uri="{0D108BD9-81ED-4DB2-BD59-A6C34878D82A}">
                    <a16:rowId xmlns:a16="http://schemas.microsoft.com/office/drawing/2014/main" val="2067310543"/>
                  </a:ext>
                </a:extLst>
              </a:tr>
              <a:tr h="44806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>
                          <a:effectLst/>
                        </a:rPr>
                        <a:t>Be Open-Minded</a:t>
                      </a:r>
                      <a:endParaRPr lang="en-US" sz="2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35" marR="67535" marT="0" marB="0"/>
                </a:tc>
                <a:extLst>
                  <a:ext uri="{0D108BD9-81ED-4DB2-BD59-A6C34878D82A}">
                    <a16:rowId xmlns:a16="http://schemas.microsoft.com/office/drawing/2014/main" val="3790731613"/>
                  </a:ext>
                </a:extLst>
              </a:tr>
              <a:tr h="44806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 Present</a:t>
                      </a:r>
                    </a:p>
                  </a:txBody>
                  <a:tcPr marL="67535" marR="67535" marT="0" marB="0"/>
                </a:tc>
                <a:extLst>
                  <a:ext uri="{0D108BD9-81ED-4DB2-BD59-A6C34878D82A}">
                    <a16:rowId xmlns:a16="http://schemas.microsoft.com/office/drawing/2014/main" val="4082158578"/>
                  </a:ext>
                </a:extLst>
              </a:tr>
              <a:tr h="44806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>
                          <a:effectLst/>
                        </a:rPr>
                        <a:t>Copy the Board</a:t>
                      </a:r>
                      <a:endParaRPr lang="en-US" sz="2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35" marR="67535" marT="0" marB="0"/>
                </a:tc>
                <a:extLst>
                  <a:ext uri="{0D108BD9-81ED-4DB2-BD59-A6C34878D82A}">
                    <a16:rowId xmlns:a16="http://schemas.microsoft.com/office/drawing/2014/main" val="3831995918"/>
                  </a:ext>
                </a:extLst>
              </a:tr>
              <a:tr h="44806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>
                          <a:effectLst/>
                        </a:rPr>
                        <a:t>Listen Actively</a:t>
                      </a:r>
                      <a:endParaRPr lang="en-US" sz="2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35" marR="67535" marT="0" marB="0"/>
                </a:tc>
                <a:extLst>
                  <a:ext uri="{0D108BD9-81ED-4DB2-BD59-A6C34878D82A}">
                    <a16:rowId xmlns:a16="http://schemas.microsoft.com/office/drawing/2014/main" val="3536182103"/>
                  </a:ext>
                </a:extLst>
              </a:tr>
              <a:tr h="44806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>
                          <a:effectLst/>
                        </a:rPr>
                        <a:t>Listen for Cues</a:t>
                      </a:r>
                      <a:endParaRPr lang="en-US" sz="2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35" marR="67535" marT="0" marB="0"/>
                </a:tc>
                <a:extLst>
                  <a:ext uri="{0D108BD9-81ED-4DB2-BD59-A6C34878D82A}">
                    <a16:rowId xmlns:a16="http://schemas.microsoft.com/office/drawing/2014/main" val="2952153708"/>
                  </a:ext>
                </a:extLst>
              </a:tr>
              <a:tr h="44806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>
                          <a:effectLst/>
                        </a:rPr>
                        <a:t>Sit in Front</a:t>
                      </a:r>
                      <a:endParaRPr lang="en-US" sz="2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35" marR="67535" marT="0" marB="0"/>
                </a:tc>
                <a:extLst>
                  <a:ext uri="{0D108BD9-81ED-4DB2-BD59-A6C34878D82A}">
                    <a16:rowId xmlns:a16="http://schemas.microsoft.com/office/drawing/2014/main" val="151876777"/>
                  </a:ext>
                </a:extLst>
              </a:tr>
              <a:tr h="44806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>
                          <a:effectLst/>
                        </a:rPr>
                        <a:t>Review notes before &amp; after class </a:t>
                      </a:r>
                      <a:endParaRPr lang="en-US" sz="2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35" marR="67535" marT="0" marB="0"/>
                </a:tc>
                <a:extLst>
                  <a:ext uri="{0D108BD9-81ED-4DB2-BD59-A6C34878D82A}">
                    <a16:rowId xmlns:a16="http://schemas.microsoft.com/office/drawing/2014/main" val="378876422"/>
                  </a:ext>
                </a:extLst>
              </a:tr>
              <a:tr h="44806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>
                          <a:effectLst/>
                        </a:rPr>
                        <a:t>Use Large Notebook</a:t>
                      </a:r>
                      <a:endParaRPr lang="en-US" sz="2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35" marR="67535" marT="0" marB="0"/>
                </a:tc>
                <a:extLst>
                  <a:ext uri="{0D108BD9-81ED-4DB2-BD59-A6C34878D82A}">
                    <a16:rowId xmlns:a16="http://schemas.microsoft.com/office/drawing/2014/main" val="2274036850"/>
                  </a:ext>
                </a:extLst>
              </a:tr>
              <a:tr h="44806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>
                          <a:effectLst/>
                        </a:rPr>
                        <a:t>Write Legibly</a:t>
                      </a:r>
                      <a:endParaRPr lang="en-US" sz="2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35" marR="67535" marT="0" marB="0"/>
                </a:tc>
                <a:extLst>
                  <a:ext uri="{0D108BD9-81ED-4DB2-BD59-A6C34878D82A}">
                    <a16:rowId xmlns:a16="http://schemas.microsoft.com/office/drawing/2014/main" val="19845063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57736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219AE65-9B94-44EA-BEF3-EF4BFA169C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0C81A57-9CD5-461B-8FFE-4A8CB6CFBE0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17539" y="467397"/>
            <a:ext cx="695829" cy="591911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086C462-37F4-494D-8292-CCB95221CC1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  <a:solidFill>
            <a:srgbClr val="FFFFFF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C7D2D64-353F-4802-AA48-A70CE6020B9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Freeform 5">
              <a:extLst>
                <a:ext uri="{FF2B5EF4-FFF2-40B4-BE49-F238E27FC236}">
                  <a16:creationId xmlns:a16="http://schemas.microsoft.com/office/drawing/2014/main" id="{30A6328F-CAA3-4052-BF4C-14BD47706E6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ln>
              <a:noFill/>
            </a:ln>
          </p:spPr>
          <p:style>
            <a:lnRef idx="0">
              <a:scrgbClr r="0" g="0" b="0"/>
            </a:lnRef>
            <a:fillRef idx="1002">
              <a:schemeClr val="dk2"/>
            </a:fillRef>
            <a:effectRef idx="0">
              <a:scrgbClr r="0" g="0" b="0"/>
            </a:effectRef>
            <a:fontRef idx="major"/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9E7D2BF-80B8-4124-B0DA-0B76E5CC5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372" y="1209957"/>
            <a:ext cx="3034580" cy="4438087"/>
          </a:xfrm>
        </p:spPr>
        <p:txBody>
          <a:bodyPr anchor="ctr">
            <a:normAutofit/>
          </a:bodyPr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Note Taking </a:t>
            </a:r>
            <a:br>
              <a:rPr lang="en-US" sz="4000" b="1" dirty="0">
                <a:solidFill>
                  <a:schemeClr val="tx1"/>
                </a:solidFill>
              </a:rPr>
            </a:br>
            <a:r>
              <a:rPr lang="en-US" sz="4000" b="1" dirty="0">
                <a:solidFill>
                  <a:schemeClr val="tx1"/>
                </a:solidFill>
              </a:rPr>
              <a:t>and </a:t>
            </a:r>
            <a:br>
              <a:rPr lang="en-US" sz="4000" b="1" dirty="0">
                <a:solidFill>
                  <a:schemeClr val="tx1"/>
                </a:solidFill>
              </a:rPr>
            </a:br>
            <a:r>
              <a:rPr lang="en-US" sz="4000" b="1" dirty="0">
                <a:solidFill>
                  <a:schemeClr val="tx1"/>
                </a:solidFill>
              </a:rPr>
              <a:t>Active Rehearsal 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D23B2CD-009B-425A-9616-1E1AD1D5AB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56687" y="1930986"/>
            <a:ext cx="0" cy="3200400"/>
          </a:xfrm>
          <a:prstGeom prst="line">
            <a:avLst/>
          </a:prstGeom>
          <a:ln w="15875" cap="sq">
            <a:solidFill>
              <a:schemeClr val="tx2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E0B281-D23A-462E-8FD2-427CC2CA55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8424" y="1059025"/>
            <a:ext cx="5302189" cy="4739950"/>
          </a:xfrm>
        </p:spPr>
        <p:txBody>
          <a:bodyPr anchor="ctr">
            <a:normAutofit/>
          </a:bodyPr>
          <a:lstStyle/>
          <a:p>
            <a:pPr lvl="0">
              <a:lnSpc>
                <a:spcPct val="90000"/>
              </a:lnSpc>
            </a:pPr>
            <a:r>
              <a:rPr lang="en-US" sz="1500" u="sng" dirty="0">
                <a:solidFill>
                  <a:schemeClr val="tx1"/>
                </a:solidFill>
              </a:rPr>
              <a:t>Take notes</a:t>
            </a:r>
            <a:r>
              <a:rPr lang="en-US" sz="1500" dirty="0">
                <a:solidFill>
                  <a:schemeClr val="tx1"/>
                </a:solidFill>
              </a:rPr>
              <a:t> on the right-hand side</a:t>
            </a:r>
          </a:p>
          <a:p>
            <a:pPr lvl="1">
              <a:lnSpc>
                <a:spcPct val="90000"/>
              </a:lnSpc>
            </a:pPr>
            <a:r>
              <a:rPr lang="en-US" sz="1500" dirty="0">
                <a:solidFill>
                  <a:schemeClr val="tx1"/>
                </a:solidFill>
              </a:rPr>
              <a:t>Use abbreviations where appropriate to save time</a:t>
            </a:r>
          </a:p>
          <a:p>
            <a:pPr lvl="1">
              <a:lnSpc>
                <a:spcPct val="90000"/>
              </a:lnSpc>
            </a:pPr>
            <a:r>
              <a:rPr lang="en-US" sz="1500" dirty="0">
                <a:solidFill>
                  <a:schemeClr val="tx1"/>
                </a:solidFill>
              </a:rPr>
              <a:t>Make note of information you do not understand by drawing a star or highlighting</a:t>
            </a:r>
          </a:p>
          <a:p>
            <a:pPr lvl="1">
              <a:lnSpc>
                <a:spcPct val="90000"/>
              </a:lnSpc>
            </a:pPr>
            <a:r>
              <a:rPr lang="en-US" sz="1500" dirty="0">
                <a:solidFill>
                  <a:schemeClr val="tx1"/>
                </a:solidFill>
              </a:rPr>
              <a:t>Leave a blank space when you miss information so you know to fill it in later</a:t>
            </a:r>
          </a:p>
          <a:p>
            <a:pPr lvl="0">
              <a:lnSpc>
                <a:spcPct val="90000"/>
              </a:lnSpc>
            </a:pPr>
            <a:r>
              <a:rPr lang="en-US" sz="1500" u="sng" dirty="0">
                <a:solidFill>
                  <a:schemeClr val="tx1"/>
                </a:solidFill>
              </a:rPr>
              <a:t>Generate questions</a:t>
            </a:r>
            <a:r>
              <a:rPr lang="en-US" sz="1500" dirty="0">
                <a:solidFill>
                  <a:schemeClr val="tx1"/>
                </a:solidFill>
              </a:rPr>
              <a:t> on the left-hand side that ask you to recall information from the right-hand side</a:t>
            </a:r>
          </a:p>
          <a:p>
            <a:pPr lvl="1">
              <a:lnSpc>
                <a:spcPct val="90000"/>
              </a:lnSpc>
            </a:pPr>
            <a:r>
              <a:rPr lang="en-US" sz="1500" dirty="0">
                <a:solidFill>
                  <a:schemeClr val="tx1"/>
                </a:solidFill>
              </a:rPr>
              <a:t>Write questions on the same line as the information</a:t>
            </a:r>
          </a:p>
          <a:p>
            <a:pPr lvl="0">
              <a:lnSpc>
                <a:spcPct val="90000"/>
              </a:lnSpc>
            </a:pPr>
            <a:r>
              <a:rPr lang="en-US" sz="1500" u="sng" dirty="0">
                <a:solidFill>
                  <a:schemeClr val="tx1"/>
                </a:solidFill>
              </a:rPr>
              <a:t>Create a summary question</a:t>
            </a:r>
            <a:r>
              <a:rPr lang="en-US" sz="1500" dirty="0">
                <a:solidFill>
                  <a:schemeClr val="tx1"/>
                </a:solidFill>
              </a:rPr>
              <a:t> on the bottom of the page that addresses all of the information</a:t>
            </a:r>
          </a:p>
          <a:p>
            <a:pPr lvl="0">
              <a:lnSpc>
                <a:spcPct val="90000"/>
              </a:lnSpc>
            </a:pPr>
            <a:r>
              <a:rPr lang="en-US" sz="1500" u="sng" dirty="0">
                <a:solidFill>
                  <a:schemeClr val="tx1"/>
                </a:solidFill>
              </a:rPr>
              <a:t>Quiz yourself</a:t>
            </a:r>
            <a:r>
              <a:rPr lang="en-US" sz="1500" dirty="0">
                <a:solidFill>
                  <a:schemeClr val="tx1"/>
                </a:solidFill>
              </a:rPr>
              <a:t> using the questions you created prior to attending each lecture</a:t>
            </a:r>
          </a:p>
          <a:p>
            <a:pPr lvl="1">
              <a:lnSpc>
                <a:spcPct val="90000"/>
              </a:lnSpc>
            </a:pPr>
            <a:r>
              <a:rPr lang="en-US" sz="1500" dirty="0">
                <a:solidFill>
                  <a:schemeClr val="tx1"/>
                </a:solidFill>
              </a:rPr>
              <a:t>Be sure to write down the answer or saying it out loud for active rehearsal</a:t>
            </a:r>
          </a:p>
          <a:p>
            <a:pPr>
              <a:lnSpc>
                <a:spcPct val="90000"/>
              </a:lnSpc>
            </a:pPr>
            <a:endParaRPr lang="en-US" sz="1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736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4091D54B-59AB-4A5E-8E9E-0421BD66D4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547CE62E-FFFD-4A1F-BA78-C3B89C36FCA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3" name="Freeform 5">
              <a:extLst>
                <a:ext uri="{FF2B5EF4-FFF2-40B4-BE49-F238E27FC236}">
                  <a16:creationId xmlns:a16="http://schemas.microsoft.com/office/drawing/2014/main" id="{AE51FD27-6B6A-4D21-BF22-245DA9BD0B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087" name="Rectangle 74">
            <a:extLst>
              <a:ext uri="{FF2B5EF4-FFF2-40B4-BE49-F238E27FC236}">
                <a16:creationId xmlns:a16="http://schemas.microsoft.com/office/drawing/2014/main" id="{B8144315-1C5A-4185-A952-25D98D303D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88" name="Freeform 5">
            <a:extLst>
              <a:ext uri="{FF2B5EF4-FFF2-40B4-BE49-F238E27FC236}">
                <a16:creationId xmlns:a16="http://schemas.microsoft.com/office/drawing/2014/main" id="{11CAC6F2-0806-417B-BF5D-5AEF6195FA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3089" name="Rectangle 78">
            <a:extLst>
              <a:ext uri="{FF2B5EF4-FFF2-40B4-BE49-F238E27FC236}">
                <a16:creationId xmlns:a16="http://schemas.microsoft.com/office/drawing/2014/main" id="{D4723B02-0AAB-4F6E-BA41-8ED99D559D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59D9-441F-41AE-8339-B3C3730A4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0773" y="1113062"/>
            <a:ext cx="3382297" cy="32819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Mind Mapping</a:t>
            </a:r>
          </a:p>
        </p:txBody>
      </p:sp>
      <p:pic>
        <p:nvPicPr>
          <p:cNvPr id="3074" name="Picture 2" descr="Mind map on the topic of health and healthy lifestyle. Mental map vector illustration, isolated on white background. Stock Vector - 94381231">
            <a:extLst>
              <a:ext uri="{FF2B5EF4-FFF2-40B4-BE49-F238E27FC236}">
                <a16:creationId xmlns:a16="http://schemas.microsoft.com/office/drawing/2014/main" id="{4AB0635F-7EB9-4373-AACD-5560BFCA507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8388" y="1113062"/>
            <a:ext cx="6470907" cy="4464925"/>
          </a:xfrm>
          <a:prstGeom prst="roundRect">
            <a:avLst>
              <a:gd name="adj" fmla="val 1858"/>
            </a:avLst>
          </a:prstGeom>
          <a:noFill/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53677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08BCF048-8940-4354-B9EC-5AD74E283C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024C14A-78BD-44B0-82BE-6A0D0A27063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09F3D29-EDB1-4F1C-A0E0-36F28CE1718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282F4AB-C7B8-4A86-9927-AA106AA27B4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0B26874-5AFA-4D1E-94A9-53AF9790D70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A1DA6C95-40F8-4305-89F6-17F6167C0BF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A2FA2D29-AEEE-4FFA-B233-94FBE84C9B4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6DA5143E-FA8E-4EC1-99F7-35AE5AD4E37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9CC8B63-0AC2-42B9-B35F-D47676D04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7"/>
            <a:ext cx="3555157" cy="4833745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solidFill>
                  <a:srgbClr val="EBEBEB"/>
                </a:solidFill>
              </a:rPr>
              <a:t>Memory </a:t>
            </a:r>
            <a:r>
              <a:rPr lang="en-US" sz="4400" b="1" dirty="0" smtClean="0">
                <a:solidFill>
                  <a:srgbClr val="EBEBEB"/>
                </a:solidFill>
              </a:rPr>
              <a:t>Strategies</a:t>
            </a:r>
            <a:br>
              <a:rPr lang="en-US" sz="4400" b="1" dirty="0" smtClean="0">
                <a:solidFill>
                  <a:srgbClr val="EBEBEB"/>
                </a:solidFill>
              </a:rPr>
            </a:br>
            <a:r>
              <a:rPr lang="en-US" sz="4400" b="1" dirty="0" smtClean="0">
                <a:solidFill>
                  <a:srgbClr val="EBEBEB"/>
                </a:solidFill>
              </a:rPr>
              <a:t>*</a:t>
            </a:r>
            <a:r>
              <a:rPr lang="en-US" sz="3200" b="1" dirty="0" smtClean="0">
                <a:solidFill>
                  <a:srgbClr val="EBEBEB"/>
                </a:solidFill>
              </a:rPr>
              <a:t>Break into manageable parts</a:t>
            </a:r>
            <a:endParaRPr lang="en-US" sz="3200" b="1" dirty="0">
              <a:solidFill>
                <a:srgbClr val="EBEBEB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C28BCC9-4093-4FD5-83EB-7EC297F513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377927B-711F-4DC1-92C0-004134732BC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6355010"/>
              </p:ext>
            </p:extLst>
          </p:nvPr>
        </p:nvGraphicFramePr>
        <p:xfrm>
          <a:off x="5194300" y="808038"/>
          <a:ext cx="6391275" cy="5246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1419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Memorize Words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548" y="2591142"/>
            <a:ext cx="11473651" cy="3883797"/>
          </a:xfrm>
        </p:spPr>
        <p:txBody>
          <a:bodyPr/>
          <a:lstStyle/>
          <a:p>
            <a:r>
              <a:rPr lang="en-US" b="1" dirty="0" smtClean="0"/>
              <a:t>Meg </a:t>
            </a:r>
            <a:r>
              <a:rPr lang="en-US" b="1" dirty="0" err="1" smtClean="0"/>
              <a:t>Leake</a:t>
            </a:r>
            <a:r>
              <a:rPr lang="en-US" b="1" dirty="0" smtClean="0"/>
              <a:t>		Cat			Jupiter		September		South			</a:t>
            </a:r>
            <a:r>
              <a:rPr lang="en-US" b="1" dirty="0" smtClean="0"/>
              <a:t>Venus</a:t>
            </a:r>
            <a:r>
              <a:rPr lang="en-US" b="1" dirty="0"/>
              <a:t>	 </a:t>
            </a:r>
            <a:r>
              <a:rPr lang="en-US" b="1" dirty="0" smtClean="0"/>
              <a:t>   Lettuce</a:t>
            </a:r>
            <a:endParaRPr lang="en-US" b="1" dirty="0" smtClean="0"/>
          </a:p>
          <a:p>
            <a:r>
              <a:rPr lang="en-US" b="1" dirty="0" smtClean="0"/>
              <a:t>North			June		Pluto		New York		November 		</a:t>
            </a:r>
            <a:r>
              <a:rPr lang="en-US" b="1" dirty="0" smtClean="0"/>
              <a:t>1492	    Indiana</a:t>
            </a:r>
          </a:p>
          <a:p>
            <a:r>
              <a:rPr lang="en-US" b="1" dirty="0" smtClean="0"/>
              <a:t>Pennsylvania		Eggs		Eagle		Turtle			Rabbit			East		     </a:t>
            </a:r>
          </a:p>
          <a:p>
            <a:r>
              <a:rPr lang="en-US" b="1" dirty="0" smtClean="0"/>
              <a:t>Donkey			April		Shark		Tomato			Uranus			West</a:t>
            </a:r>
          </a:p>
          <a:p>
            <a:r>
              <a:rPr lang="en-US" b="1" dirty="0" smtClean="0"/>
              <a:t>Butterfly</a:t>
            </a:r>
            <a:r>
              <a:rPr lang="en-US" b="1" dirty="0" smtClean="0"/>
              <a:t>			Mars		Bread		Milk				</a:t>
            </a:r>
            <a:r>
              <a:rPr lang="en-US" b="1" dirty="0" smtClean="0"/>
              <a:t>Texas			Neptune</a:t>
            </a:r>
            <a:endParaRPr lang="en-US" b="1" dirty="0" smtClean="0"/>
          </a:p>
          <a:p>
            <a:r>
              <a:rPr lang="en-US" b="1" dirty="0" smtClean="0"/>
              <a:t>Elephant			Mercury	Tennessee	Earth			</a:t>
            </a:r>
            <a:r>
              <a:rPr lang="en-US" b="1" dirty="0" smtClean="0"/>
              <a:t>Lion				Saturn</a:t>
            </a:r>
            <a:endParaRPr lang="en-US" b="1" dirty="0" smtClean="0"/>
          </a:p>
          <a:p>
            <a:pPr marL="2743200" lvl="6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72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2F448CB3-7B4F-45D7-B7C0-DF553DF614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5C5305EA-7A88-413D-BE8A-47A02476F00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FCA94DB5-FE56-4A3D-BC48-31B5595197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7C3A0B7-9CD0-45EA-A8AF-CC29C12CA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Make It Stick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9ED434F-8767-46CC-B26B-5AF62FF01E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29" name="Content Placeholder 2">
            <a:extLst>
              <a:ext uri="{FF2B5EF4-FFF2-40B4-BE49-F238E27FC236}">
                <a16:creationId xmlns:a16="http://schemas.microsoft.com/office/drawing/2014/main" id="{AD4CEF19-88BF-4A55-A2E8-B1D76B37F6C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0338132"/>
              </p:ext>
            </p:extLst>
          </p:nvPr>
        </p:nvGraphicFramePr>
        <p:xfrm>
          <a:off x="1286934" y="2324100"/>
          <a:ext cx="9625383" cy="3422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96636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9">
            <a:extLst>
              <a:ext uri="{FF2B5EF4-FFF2-40B4-BE49-F238E27FC236}">
                <a16:creationId xmlns:a16="http://schemas.microsoft.com/office/drawing/2014/main" id="{2F448CB3-7B4F-45D7-B7C0-DF553DF614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C5305EA-7A88-413D-BE8A-47A02476F00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FCA94DB5-FE56-4A3D-BC48-31B5595197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E32FE4E-D6CC-4E11-8542-604BB23FF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Lastly, SEEK SUPPORT!</a:t>
            </a:r>
          </a:p>
        </p:txBody>
      </p:sp>
      <p:sp>
        <p:nvSpPr>
          <p:cNvPr id="22" name="Rectangle 13">
            <a:extLst>
              <a:ext uri="{FF2B5EF4-FFF2-40B4-BE49-F238E27FC236}">
                <a16:creationId xmlns:a16="http://schemas.microsoft.com/office/drawing/2014/main" id="{F9ED434F-8767-46CC-B26B-5AF62FF01E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2A7E16C-26B3-4EB7-9897-02AF179F7B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5078058"/>
              </p:ext>
            </p:extLst>
          </p:nvPr>
        </p:nvGraphicFramePr>
        <p:xfrm>
          <a:off x="1286934" y="2324100"/>
          <a:ext cx="10227287" cy="3799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817259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391</Words>
  <Application>Microsoft Office PowerPoint</Application>
  <PresentationFormat>Widescreen</PresentationFormat>
  <Paragraphs>62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Cambria</vt:lpstr>
      <vt:lpstr>Century Gothic</vt:lpstr>
      <vt:lpstr>Times New Roman</vt:lpstr>
      <vt:lpstr>Wingdings</vt:lpstr>
      <vt:lpstr>Wingdings 3</vt:lpstr>
      <vt:lpstr>Ion Boardroom</vt:lpstr>
      <vt:lpstr>Study Skills</vt:lpstr>
      <vt:lpstr>Study Cycle </vt:lpstr>
      <vt:lpstr>Study Skill #1: Note taking and  In Class Skills</vt:lpstr>
      <vt:lpstr>Note Taking  and  Active Rehearsal </vt:lpstr>
      <vt:lpstr>Mind Mapping</vt:lpstr>
      <vt:lpstr>Memory Strategies *Break into manageable parts</vt:lpstr>
      <vt:lpstr>Memorize Words</vt:lpstr>
      <vt:lpstr>Make It Stick</vt:lpstr>
      <vt:lpstr>Lastly, SEEK SUPPORT!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Study Skills</dc:title>
  <dc:creator>HP</dc:creator>
  <cp:lastModifiedBy>Lindsey Duthrie</cp:lastModifiedBy>
  <cp:revision>6</cp:revision>
  <dcterms:created xsi:type="dcterms:W3CDTF">2019-10-16T04:43:27Z</dcterms:created>
  <dcterms:modified xsi:type="dcterms:W3CDTF">2019-10-23T19:25:45Z</dcterms:modified>
</cp:coreProperties>
</file>